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handoutMasterIdLst>
    <p:handoutMasterId r:id="rId17"/>
  </p:handoutMasterIdLst>
  <p:sldIdLst>
    <p:sldId id="256" r:id="rId2"/>
    <p:sldId id="257" r:id="rId3"/>
    <p:sldId id="258" r:id="rId4"/>
    <p:sldId id="269" r:id="rId5"/>
    <p:sldId id="272" r:id="rId6"/>
    <p:sldId id="282" r:id="rId7"/>
    <p:sldId id="284" r:id="rId8"/>
    <p:sldId id="285" r:id="rId9"/>
    <p:sldId id="288" r:id="rId10"/>
    <p:sldId id="286" r:id="rId11"/>
    <p:sldId id="283" r:id="rId12"/>
    <p:sldId id="290" r:id="rId13"/>
    <p:sldId id="289" r:id="rId14"/>
    <p:sldId id="268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69" autoAdjust="0"/>
    <p:restoredTop sz="95356" autoAdjust="0"/>
  </p:normalViewPr>
  <p:slideViewPr>
    <p:cSldViewPr snapToGrid="0" showGuides="1">
      <p:cViewPr varScale="1">
        <p:scale>
          <a:sx n="77" d="100"/>
          <a:sy n="77" d="100"/>
        </p:scale>
        <p:origin x="864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92" d="100"/>
          <a:sy n="92" d="100"/>
        </p:scale>
        <p:origin x="3732" y="10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CEAAF3-9831-450B-8D59-2C09DB96C8FC}" type="datetimeFigureOut">
              <a:rPr lang="en-US"/>
              <a:pPr/>
              <a:t>5/4/2025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834459-7356-44BF-850D-8B30C4FB3B6B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690165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D50CD79-FC16-4410-AB61-17F26E6D3BC8}" type="datetimeFigureOut">
              <a:rPr lang="en-US"/>
              <a:pPr/>
              <a:t>5/4/2025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C37BE-C303-496D-B5CD-85F2937540FC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50842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1" dirty="0">
                <a:cs typeface="Arial" pitchFamily="34" charset="0"/>
              </a:rPr>
              <a:t>NOTE: </a:t>
            </a:r>
            <a:r>
              <a:rPr lang="en-US" sz="1200" dirty="0">
                <a:cs typeface="Arial" pitchFamily="34" charset="0"/>
              </a:rPr>
              <a:t>Want a different image on this slide? Select the picture and delete it. Now click the Pictures icon in the placeholder to insert your own image.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5511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80535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381006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A3C37BE-C303-496D-B5CD-85F2937540FC}" type="slidenum">
              <a:rPr lang="en-US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7996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1009650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898" y="4511784"/>
            <a:ext cx="10096501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4445" y="0"/>
            <a:ext cx="1747524" cy="2292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97565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654671" y="1600199"/>
            <a:ext cx="6430912" cy="4572001"/>
          </a:xfrm>
        </p:spPr>
        <p:txBody>
          <a:bodyPr tIns="1188720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3396996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9637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0120767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72600" y="365125"/>
            <a:ext cx="1714500" cy="5811838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04900" y="365125"/>
            <a:ext cx="8098896" cy="5811838"/>
          </a:xfrm>
        </p:spPr>
        <p:txBody>
          <a:bodyPr vert="eaVert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  <p:grpSp>
        <p:nvGrpSpPr>
          <p:cNvPr id="7" name="Group 6"/>
          <p:cNvGrpSpPr/>
          <p:nvPr/>
        </p:nvGrpSpPr>
        <p:grpSpPr>
          <a:xfrm rot="5400000">
            <a:off x="6514047" y="3228843"/>
            <a:ext cx="5632704" cy="84403"/>
            <a:chOff x="1073150" y="1219201"/>
            <a:chExt cx="10058400" cy="63125"/>
          </a:xfrm>
        </p:grpSpPr>
        <p:cxnSp>
          <p:nvCxnSpPr>
            <p:cNvPr id="8" name="Straight Connector 7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4592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86876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 rot="10800000">
            <a:off x="0" y="5645510"/>
            <a:ext cx="12192000" cy="63125"/>
            <a:chOff x="507492" y="1501519"/>
            <a:chExt cx="8129016" cy="63125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Group 13"/>
          <p:cNvGrpSpPr/>
          <p:nvPr/>
        </p:nvGrpSpPr>
        <p:grpSpPr>
          <a:xfrm>
            <a:off x="0" y="1143000"/>
            <a:ext cx="12192000" cy="63125"/>
            <a:chOff x="507492" y="1501519"/>
            <a:chExt cx="8129016" cy="63125"/>
          </a:xfrm>
        </p:grpSpPr>
        <p:cxnSp>
          <p:nvCxnSpPr>
            <p:cNvPr id="15" name="Straight Connector 14"/>
            <p:cNvCxnSpPr/>
            <p:nvPr/>
          </p:nvCxnSpPr>
          <p:spPr>
            <a:xfrm>
              <a:off x="507492" y="1564644"/>
              <a:ext cx="8129016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>
              <a:off x="507492" y="1501519"/>
              <a:ext cx="8129016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Rectangle 6"/>
          <p:cNvSpPr/>
          <p:nvPr/>
        </p:nvSpPr>
        <p:spPr>
          <a:xfrm>
            <a:off x="0" y="5778124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0" y="0"/>
            <a:ext cx="12192000" cy="107987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4900" y="2292094"/>
            <a:ext cx="5734050" cy="2219691"/>
          </a:xfrm>
        </p:spPr>
        <p:txBody>
          <a:bodyPr anchor="ctr">
            <a:normAutofit/>
          </a:bodyPr>
          <a:lstStyle>
            <a:lvl1pPr algn="l">
              <a:defRPr sz="4400" cap="all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4900" y="4511784"/>
            <a:ext cx="5734050" cy="955565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t>Click to edit Master subtitle style</a:t>
            </a:r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print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3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325880" y="0"/>
            <a:ext cx="1747524" cy="2292094"/>
          </a:xfrm>
          <a:prstGeom prst="rect">
            <a:avLst/>
          </a:prstGeom>
        </p:spPr>
      </p:pic>
      <p:sp>
        <p:nvSpPr>
          <p:cNvPr id="11" name="Picture Placeholder 10"/>
          <p:cNvSpPr>
            <a:spLocks noGrp="1"/>
          </p:cNvSpPr>
          <p:nvPr>
            <p:ph type="pic" sz="quarter" idx="13"/>
          </p:nvPr>
        </p:nvSpPr>
        <p:spPr>
          <a:xfrm>
            <a:off x="6981063" y="1310656"/>
            <a:ext cx="5210937" cy="4208604"/>
          </a:xfrm>
          <a:solidFill>
            <a:schemeClr val="tx1">
              <a:lumMod val="20000"/>
              <a:lumOff val="80000"/>
            </a:schemeClr>
          </a:solidFill>
        </p:spPr>
        <p:txBody>
          <a:bodyPr tIns="1005840"/>
          <a:lstStyle>
            <a:lvl1pPr marL="0" indent="0" algn="ctr">
              <a:buNone/>
              <a:defRPr/>
            </a:lvl1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673943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2514600"/>
            <a:ext cx="12192000" cy="3194035"/>
            <a:chOff x="647402" y="2514600"/>
            <a:chExt cx="10838688" cy="3194035"/>
          </a:xfrm>
        </p:grpSpPr>
        <p:grpSp>
          <p:nvGrpSpPr>
            <p:cNvPr id="9" name="Group 8"/>
            <p:cNvGrpSpPr/>
            <p:nvPr/>
          </p:nvGrpSpPr>
          <p:grpSpPr>
            <a:xfrm>
              <a:off x="647402" y="2514600"/>
              <a:ext cx="10838688" cy="63125"/>
              <a:chOff x="507492" y="1501519"/>
              <a:chExt cx="8129016" cy="63125"/>
            </a:xfrm>
          </p:grpSpPr>
          <p:cxnSp>
            <p:nvCxnSpPr>
              <p:cNvPr id="14" name="Straight Connector 13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" name="Straight Connector 14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0" name="Rectangle 9"/>
            <p:cNvSpPr/>
            <p:nvPr/>
          </p:nvSpPr>
          <p:spPr>
            <a:xfrm>
              <a:off x="647402" y="2640850"/>
              <a:ext cx="10838688" cy="2941536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 rot="10800000">
              <a:off x="647402" y="5645510"/>
              <a:ext cx="10838688" cy="63125"/>
              <a:chOff x="507492" y="1501519"/>
              <a:chExt cx="8129016" cy="63125"/>
            </a:xfrm>
          </p:grpSpPr>
          <p:cxnSp>
            <p:nvCxnSpPr>
              <p:cNvPr id="12" name="Straight Connector 11"/>
              <p:cNvCxnSpPr/>
              <p:nvPr/>
            </p:nvCxnSpPr>
            <p:spPr>
              <a:xfrm>
                <a:off x="507492" y="1564644"/>
                <a:ext cx="8129016" cy="0"/>
              </a:xfrm>
              <a:prstGeom prst="line">
                <a:avLst/>
              </a:prstGeom>
              <a:ln w="381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" name="Straight Connector 12"/>
              <p:cNvCxnSpPr/>
              <p:nvPr/>
            </p:nvCxnSpPr>
            <p:spPr>
              <a:xfrm>
                <a:off x="507492" y="1501519"/>
                <a:ext cx="8129016" cy="0"/>
              </a:xfrm>
              <a:prstGeom prst="line">
                <a:avLst/>
              </a:prstGeom>
              <a:ln w="12700" cap="flat">
                <a:solidFill>
                  <a:schemeClr val="tx1"/>
                </a:solidFill>
                <a:miter lim="800000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4899" y="2971806"/>
            <a:ext cx="10071099" cy="1684150"/>
          </a:xfrm>
        </p:spPr>
        <p:txBody>
          <a:bodyPr anchor="ctr">
            <a:normAutofit/>
          </a:bodyPr>
          <a:lstStyle>
            <a:lvl1pPr>
              <a:defRPr sz="4400" cap="all" baseline="0">
                <a:solidFill>
                  <a:schemeClr val="bg1"/>
                </a:solidFill>
              </a:defRPr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899" y="4655956"/>
            <a:ext cx="10071099" cy="509750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duotone>
              <a:schemeClr val="accent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880" y="0"/>
            <a:ext cx="1783188" cy="29718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26788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00200"/>
            <a:ext cx="4914900" cy="4571999"/>
          </a:xfrm>
        </p:spPr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277910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4900" y="2424112"/>
            <a:ext cx="4919472" cy="3748088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66110" y="1600200"/>
            <a:ext cx="4919472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66110" y="2424112"/>
            <a:ext cx="4919472" cy="3748088"/>
          </a:xfrm>
        </p:spPr>
        <p:txBody>
          <a:bodyPr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710161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581115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41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>
              <a:defRPr sz="32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41848" y="1600199"/>
            <a:ext cx="5445252" cy="4572001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6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04900" y="1600200"/>
            <a:ext cx="4384548" cy="4572000"/>
          </a:xfrm>
        </p:spPr>
        <p:txBody>
          <a:bodyPr>
            <a:normAutofit/>
          </a:bodyPr>
          <a:lstStyle>
            <a:lvl1pPr marL="0" indent="0"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7697646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04900" y="76200"/>
            <a:ext cx="9980682" cy="1096962"/>
          </a:xfrm>
          <a:prstGeom prst="rect">
            <a:avLst/>
          </a:prstGeom>
        </p:spPr>
        <p:txBody>
          <a:bodyPr vert="horz" lIns="0" tIns="45720" rIns="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4900" y="1600200"/>
            <a:ext cx="9982200" cy="457200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  <a:p>
            <a:pPr lvl="5"/>
            <a:r>
              <a:t>Sixth level</a:t>
            </a:r>
          </a:p>
          <a:p>
            <a:pPr lvl="6"/>
            <a:r>
              <a:t>Seventh level</a:t>
            </a:r>
          </a:p>
          <a:p>
            <a:pPr lvl="7"/>
            <a:r>
              <a:t>Eighth level</a:t>
            </a:r>
          </a:p>
          <a:p>
            <a:pPr lvl="8"/>
            <a:r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04899" y="6356351"/>
            <a:ext cx="1829559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l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402B9795-92DC-40DC-A1CA-9A4B349D7824}" type="datetimeFigureOut">
              <a:rPr lang="en-US" smtClean="0"/>
              <a:pPr/>
              <a:t>5/4/2025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34459" y="6356350"/>
            <a:ext cx="6323082" cy="365126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ctr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56782" y="6356351"/>
            <a:ext cx="1828800" cy="365125"/>
          </a:xfrm>
          <a:prstGeom prst="rect">
            <a:avLst/>
          </a:prstGeom>
        </p:spPr>
        <p:txBody>
          <a:bodyPr vert="horz" lIns="0" tIns="45720" rIns="0" bIns="45720" rtlCol="0" anchor="ctr"/>
          <a:lstStyle>
            <a:lvl1pPr algn="r">
              <a:defRPr sz="1200">
                <a:solidFill>
                  <a:schemeClr val="tx1">
                    <a:lumMod val="60000"/>
                    <a:lumOff val="40000"/>
                  </a:schemeClr>
                </a:solidFill>
              </a:defRPr>
            </a:lvl1pPr>
          </a:lstStyle>
          <a:p>
            <a:fld id="{0FF54DE5-C571-48E8-A5BC-B369434E2F44}" type="slidenum">
              <a:rPr/>
              <a:pPr/>
              <a:t>‹#›</a:t>
            </a:fld>
            <a:endParaRPr/>
          </a:p>
        </p:txBody>
      </p:sp>
      <p:grpSp>
        <p:nvGrpSpPr>
          <p:cNvPr id="15" name="Group 14"/>
          <p:cNvGrpSpPr/>
          <p:nvPr/>
        </p:nvGrpSpPr>
        <p:grpSpPr>
          <a:xfrm>
            <a:off x="1103376" y="1219201"/>
            <a:ext cx="9985248" cy="84403"/>
            <a:chOff x="1073150" y="1219201"/>
            <a:chExt cx="10058400" cy="63125"/>
          </a:xfrm>
        </p:grpSpPr>
        <p:cxnSp>
          <p:nvCxnSpPr>
            <p:cNvPr id="13" name="Straight Connector 12"/>
            <p:cNvCxnSpPr/>
            <p:nvPr/>
          </p:nvCxnSpPr>
          <p:spPr>
            <a:xfrm rot="10800000">
              <a:off x="1073150" y="1219201"/>
              <a:ext cx="10058400" cy="0"/>
            </a:xfrm>
            <a:prstGeom prst="line">
              <a:avLst/>
            </a:prstGeom>
            <a:ln w="381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1073150" y="1282326"/>
              <a:ext cx="10058400" cy="0"/>
            </a:xfrm>
            <a:prstGeom prst="line">
              <a:avLst/>
            </a:prstGeom>
            <a:ln w="12700" cap="flat">
              <a:solidFill>
                <a:schemeClr val="tx1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346251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800"/>
        </a:spcBef>
        <a:buFont typeface="Wingdings" panose="05000000000000000000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6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Wingdings" panose="05000000000000000000" pitchFamily="2" charset="2"/>
        <a:buChar char="§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696">
          <p15:clr>
            <a:srgbClr val="F26B43"/>
          </p15:clr>
        </p15:guide>
        <p15:guide id="2" pos="6984">
          <p15:clr>
            <a:srgbClr val="F26B43"/>
          </p15:clr>
        </p15:guide>
        <p15:guide id="3" orient="horz" pos="1008">
          <p15:clr>
            <a:srgbClr val="F26B43"/>
          </p15:clr>
        </p15:guide>
        <p15:guide id="4" orient="horz" pos="388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>
          <a:xfrm>
            <a:off x="161925" y="1933575"/>
            <a:ext cx="6591300" cy="1600200"/>
          </a:xfrm>
        </p:spPr>
        <p:txBody>
          <a:bodyPr anchor="ctr">
            <a:normAutofit/>
          </a:bodyPr>
          <a:lstStyle/>
          <a:p>
            <a:pPr algn="ctr"/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Báo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Cáo</a:t>
            </a:r>
            <a:br>
              <a:rPr lang="en-US" sz="3200" dirty="0">
                <a:latin typeface="Times New Roman" pitchFamily="18" charset="0"/>
                <a:cs typeface="Times New Roman" pitchFamily="18" charset="0"/>
              </a:rPr>
            </a:b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ĐỒ ÁN TỐT NGHIỆP ĐẠI HỌC</a:t>
            </a:r>
          </a:p>
        </p:txBody>
      </p:sp>
      <p:sp>
        <p:nvSpPr>
          <p:cNvPr id="7" name="Subtitle 6"/>
          <p:cNvSpPr>
            <a:spLocks noGrp="1"/>
          </p:cNvSpPr>
          <p:nvPr>
            <p:ph type="subTitle" idx="1"/>
          </p:nvPr>
        </p:nvSpPr>
        <p:spPr>
          <a:xfrm>
            <a:off x="819150" y="3387834"/>
            <a:ext cx="5553075" cy="612666"/>
          </a:xfrm>
        </p:spPr>
        <p:txBody>
          <a:bodyPr>
            <a:noAutofit/>
          </a:bodyPr>
          <a:lstStyle/>
          <a:p>
            <a:pPr algn="ctr"/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Cửa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thời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trực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tuyến</a:t>
            </a:r>
            <a:r>
              <a:rPr lang="en-US" sz="2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200" dirty="0" err="1">
                <a:latin typeface="Times New Roman" pitchFamily="18" charset="0"/>
                <a:cs typeface="Times New Roman" pitchFamily="18" charset="0"/>
              </a:rPr>
              <a:t>Fashora</a:t>
            </a:r>
            <a:endParaRPr lang="en-US" sz="2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4" name="Picture Placeholder 3" descr="Open book on table, blurred shelves of books in background"/>
          <p:cNvPicPr>
            <a:picLocks noGrp="1" noChangeAspect="1"/>
          </p:cNvPicPr>
          <p:nvPr>
            <p:ph type="pic" sz="quarter" idx="13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/>
      </p:pic>
      <p:sp>
        <p:nvSpPr>
          <p:cNvPr id="5" name="Text Box 1046"/>
          <p:cNvSpPr txBox="1">
            <a:spLocks noChangeArrowheads="1"/>
          </p:cNvSpPr>
          <p:nvPr/>
        </p:nvSpPr>
        <p:spPr bwMode="auto">
          <a:xfrm>
            <a:off x="3086100" y="260350"/>
            <a:ext cx="6934200" cy="701675"/>
          </a:xfrm>
          <a:prstGeom prst="rect">
            <a:avLst/>
          </a:prstGeom>
          <a:noFill/>
          <a:ln w="12700">
            <a:noFill/>
            <a:miter lim="800000"/>
            <a:headEnd type="none" w="sm" len="sm"/>
            <a:tailEnd type="none" w="sm" len="sm"/>
          </a:ln>
        </p:spPr>
        <p:txBody>
          <a:bodyPr>
            <a:spAutoFit/>
          </a:bodyPr>
          <a:lstStyle/>
          <a:p>
            <a:pPr algn="ctr"/>
            <a:r>
              <a:rPr lang="en-US" sz="2000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TRƯỜNG ĐẠI HỌC CÔNG NGHIỆP HÀ NỘI</a:t>
            </a:r>
          </a:p>
          <a:p>
            <a:pPr algn="ctr"/>
            <a:r>
              <a:rPr lang="en-US" sz="2000" b="1" dirty="0">
                <a:solidFill>
                  <a:schemeClr val="bg1"/>
                </a:solidFill>
                <a:latin typeface="Times New Roman" pitchFamily="18" charset="0"/>
                <a:cs typeface="Times New Roman" pitchFamily="18" charset="0"/>
              </a:rPr>
              <a:t>KHOA CÔNG NGHỆ THÔNG TIN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42876" y="4219575"/>
            <a:ext cx="672465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 err="1"/>
              <a:t>Giáo</a:t>
            </a:r>
            <a:r>
              <a:rPr lang="en-US" sz="2200" dirty="0"/>
              <a:t> </a:t>
            </a:r>
            <a:r>
              <a:rPr lang="en-US" sz="2200" dirty="0" err="1"/>
              <a:t>viên</a:t>
            </a:r>
            <a:r>
              <a:rPr lang="en-US" sz="2200" dirty="0"/>
              <a:t> </a:t>
            </a:r>
            <a:r>
              <a:rPr lang="en-US" sz="2200" dirty="0" err="1"/>
              <a:t>hướng</a:t>
            </a:r>
            <a:r>
              <a:rPr lang="en-US" sz="2200" dirty="0"/>
              <a:t> </a:t>
            </a:r>
            <a:r>
              <a:rPr lang="en-US" sz="2200" dirty="0" err="1"/>
              <a:t>dẫn</a:t>
            </a:r>
            <a:r>
              <a:rPr lang="en-US" sz="2200" dirty="0"/>
              <a:t>: TS Nguyễn Bá </a:t>
            </a:r>
            <a:r>
              <a:rPr lang="en-US" sz="2200" dirty="0" err="1"/>
              <a:t>Nghiễn</a:t>
            </a:r>
            <a:endParaRPr lang="en-US" sz="2200" dirty="0"/>
          </a:p>
          <a:p>
            <a:r>
              <a:rPr lang="en-US" sz="2200" dirty="0"/>
              <a:t>Sinh </a:t>
            </a:r>
            <a:r>
              <a:rPr lang="en-US" sz="2200" dirty="0" err="1"/>
              <a:t>viên</a:t>
            </a:r>
            <a:r>
              <a:rPr lang="en-US" sz="2200" dirty="0"/>
              <a:t> </a:t>
            </a:r>
            <a:r>
              <a:rPr lang="en-US" sz="2200" dirty="0" err="1"/>
              <a:t>thực</a:t>
            </a:r>
            <a:r>
              <a:rPr lang="en-US" sz="2200" dirty="0"/>
              <a:t> </a:t>
            </a:r>
            <a:r>
              <a:rPr lang="en-US" sz="2200" dirty="0" err="1"/>
              <a:t>hiện</a:t>
            </a:r>
            <a:r>
              <a:rPr lang="en-US" sz="2200" dirty="0"/>
              <a:t>:   Lê </a:t>
            </a:r>
            <a:r>
              <a:rPr lang="en-US" sz="2200" dirty="0" err="1"/>
              <a:t>Trọng</a:t>
            </a:r>
            <a:r>
              <a:rPr lang="en-US" sz="2200" dirty="0"/>
              <a:t> Hiệp</a:t>
            </a:r>
          </a:p>
          <a:p>
            <a:r>
              <a:rPr lang="en-US" sz="2200" dirty="0" err="1"/>
              <a:t>Lớp</a:t>
            </a:r>
            <a:r>
              <a:rPr lang="en-US" sz="2200" dirty="0"/>
              <a:t>:			 2021DHCNTT02</a:t>
            </a:r>
          </a:p>
        </p:txBody>
      </p:sp>
    </p:spTree>
    <p:extLst>
      <p:ext uri="{BB962C8B-B14F-4D97-AF65-F5344CB8AC3E}">
        <p14:creationId xmlns:p14="http://schemas.microsoft.com/office/powerpoint/2010/main" val="16521339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5296" y="6519446"/>
            <a:ext cx="29867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4.5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hàng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090C65F-3BF0-EF52-7363-28353EA932EE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0688" y="1490136"/>
            <a:ext cx="8319052" cy="50611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trị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5296" y="6519446"/>
            <a:ext cx="35974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4.6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bảng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điều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khiển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10B5DDB-BFC2-2857-30F9-DE10641B03C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2709" y="1298776"/>
            <a:ext cx="9410700" cy="509505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trị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5296" y="6519446"/>
            <a:ext cx="37289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4.7 Giao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phẩm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2539ADB-E887-A918-52CF-53EC069831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39178" y="1393180"/>
            <a:ext cx="7969526" cy="512626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>
                <a:latin typeface="Times New Roman" pitchFamily="18" charset="0"/>
                <a:cs typeface="Times New Roman" pitchFamily="18" charset="0"/>
              </a:rPr>
              <a:t>IV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Tổng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kết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4900" y="1408806"/>
            <a:ext cx="5327798" cy="4481631"/>
          </a:xfrm>
        </p:spPr>
        <p:txBody>
          <a:bodyPr>
            <a:noAutofit/>
          </a:bodyPr>
          <a:lstStyle/>
          <a:p>
            <a:pPr>
              <a:spcBef>
                <a:spcPts val="1200"/>
              </a:spcBef>
            </a:pP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Những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điểm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đã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đạt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Giao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thân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thiện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Website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đáp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ứng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yêu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cầu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xử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nghiệp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vụ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cơ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bản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quá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bán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như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phẩm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dùng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quản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đơn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>
                <a:latin typeface="Times New Roman" pitchFamily="18" charset="0"/>
                <a:cs typeface="Times New Roman" pitchFamily="18" charset="0"/>
              </a:rPr>
              <a:t>Các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lưu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trữ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khoa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học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xử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cách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dễ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chính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xác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vùng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nhập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liệu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được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kiểm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soát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tránh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việc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sai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sót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thông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tin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trong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quá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trình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nhập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dữ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liệu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Hỗ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trực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tuyến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lvl="0" indent="-457200">
              <a:spcBef>
                <a:spcPts val="1200"/>
              </a:spcBef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Hỗ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sử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dụng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khuyến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mại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81553" y="1408807"/>
            <a:ext cx="4473648" cy="4571999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Hướng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phát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triển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b="1" dirty="0" err="1">
                <a:latin typeface="Times New Roman" pitchFamily="18" charset="0"/>
                <a:cs typeface="Times New Roman" pitchFamily="18" charset="0"/>
              </a:rPr>
              <a:t>của</a:t>
            </a:r>
            <a:r>
              <a:rPr lang="en-US" b="1" dirty="0">
                <a:latin typeface="Times New Roman" pitchFamily="18" charset="0"/>
                <a:cs typeface="Times New Roman" pitchFamily="18" charset="0"/>
              </a:rPr>
              <a:t> Website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Xây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dựng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thêm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phương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thức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khuyến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mại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Hỗ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trợ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thanh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toán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thêm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các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phương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thức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mới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marL="457200" indent="-457200">
              <a:buFont typeface="+mj-lt"/>
              <a:buAutoNum type="arabicPeriod"/>
            </a:pP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Cần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kiểm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soát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chặt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chẽ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hơn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nữa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khi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đặt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dirty="0" err="1">
                <a:latin typeface="Times New Roman" pitchFamily="18" charset="0"/>
                <a:cs typeface="Times New Roman" pitchFamily="18" charset="0"/>
              </a:rPr>
              <a:t>hàng</a:t>
            </a:r>
            <a:r>
              <a:rPr lang="en-US" dirty="0"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420C0C91-0717-A205-FECD-5402738B95C0}"/>
              </a:ext>
            </a:extLst>
          </p:cNvPr>
          <p:cNvSpPr txBox="1"/>
          <p:nvPr/>
        </p:nvSpPr>
        <p:spPr>
          <a:xfrm>
            <a:off x="-171451" y="2228671"/>
            <a:ext cx="7675493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Cảm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ơn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mọi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người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</a:p>
          <a:p>
            <a:pPr algn="ctr"/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đã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lắng</a:t>
            </a:r>
            <a:r>
              <a:rPr lang="en-US" sz="3600" b="1" dirty="0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 </a:t>
            </a:r>
            <a:r>
              <a:rPr lang="en-US" sz="3600" b="1" dirty="0" err="1">
                <a:solidFill>
                  <a:schemeClr val="tx2"/>
                </a:solidFill>
                <a:latin typeface="Arial" panose="020B0604020202020204" pitchFamily="34" charset="0"/>
                <a:ea typeface="Cabin Bold"/>
                <a:cs typeface="Arial" panose="020B0604020202020204" pitchFamily="34" charset="0"/>
                <a:sym typeface="Cabin Bold"/>
              </a:rPr>
              <a:t>nghe</a:t>
            </a:r>
            <a:endParaRPr lang="en-US" sz="3600" b="1" dirty="0">
              <a:solidFill>
                <a:schemeClr val="tx2"/>
              </a:solidFill>
              <a:latin typeface="Arial" panose="020B0604020202020204" pitchFamily="34" charset="0"/>
              <a:ea typeface="Cabin Bold"/>
              <a:cs typeface="Arial" panose="020B0604020202020204" pitchFamily="34" charset="0"/>
              <a:sym typeface="Cabin Bold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5FC7F07E-E4F8-6736-9551-590E927EA451}"/>
              </a:ext>
            </a:extLst>
          </p:cNvPr>
          <p:cNvGrpSpPr/>
          <p:nvPr/>
        </p:nvGrpSpPr>
        <p:grpSpPr>
          <a:xfrm>
            <a:off x="5022561" y="2049780"/>
            <a:ext cx="7169439" cy="4208780"/>
            <a:chOff x="10468481" y="6493814"/>
            <a:chExt cx="6893668" cy="4033276"/>
          </a:xfrm>
        </p:grpSpPr>
        <p:sp>
          <p:nvSpPr>
            <p:cNvPr id="9" name="Google Shape;895;p31">
              <a:extLst>
                <a:ext uri="{FF2B5EF4-FFF2-40B4-BE49-F238E27FC236}">
                  <a16:creationId xmlns:a16="http://schemas.microsoft.com/office/drawing/2014/main" id="{D18F3732-2215-CE90-B6B7-1209D6A4B59A}"/>
                </a:ext>
              </a:extLst>
            </p:cNvPr>
            <p:cNvSpPr/>
            <p:nvPr/>
          </p:nvSpPr>
          <p:spPr>
            <a:xfrm>
              <a:off x="10468481" y="9474851"/>
              <a:ext cx="6893668" cy="1052239"/>
            </a:xfrm>
            <a:custGeom>
              <a:avLst/>
              <a:gdLst/>
              <a:ahLst/>
              <a:cxnLst/>
              <a:rect l="l" t="t" r="r" b="b"/>
              <a:pathLst>
                <a:path w="64014" h="9771" extrusionOk="0">
                  <a:moveTo>
                    <a:pt x="31876" y="1"/>
                  </a:moveTo>
                  <a:cubicBezTo>
                    <a:pt x="14187" y="1"/>
                    <a:pt x="1" y="2155"/>
                    <a:pt x="1" y="4875"/>
                  </a:cubicBezTo>
                  <a:cubicBezTo>
                    <a:pt x="1" y="7573"/>
                    <a:pt x="14339" y="9770"/>
                    <a:pt x="32007" y="9770"/>
                  </a:cubicBezTo>
                  <a:cubicBezTo>
                    <a:pt x="49674" y="9770"/>
                    <a:pt x="64013" y="7573"/>
                    <a:pt x="64013" y="4875"/>
                  </a:cubicBezTo>
                  <a:cubicBezTo>
                    <a:pt x="64013" y="2155"/>
                    <a:pt x="49544" y="1"/>
                    <a:pt x="31876" y="1"/>
                  </a:cubicBezTo>
                  <a:close/>
                </a:path>
              </a:pathLst>
            </a:custGeom>
            <a:solidFill>
              <a:srgbClr val="191919">
                <a:alpha val="17610"/>
              </a:srgbClr>
            </a:solidFill>
            <a:ln>
              <a:noFill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00"/>
            </a:p>
          </p:txBody>
        </p: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BF2F1BF4-1770-4357-7F29-9A8B2F48F6B1}"/>
                </a:ext>
              </a:extLst>
            </p:cNvPr>
            <p:cNvGrpSpPr/>
            <p:nvPr/>
          </p:nvGrpSpPr>
          <p:grpSpPr>
            <a:xfrm>
              <a:off x="11201400" y="6493814"/>
              <a:ext cx="5427830" cy="3594388"/>
              <a:chOff x="642901" y="3264015"/>
              <a:chExt cx="5427830" cy="3594388"/>
            </a:xfrm>
          </p:grpSpPr>
          <p:grpSp>
            <p:nvGrpSpPr>
              <p:cNvPr id="11" name="Google Shape;898;p31">
                <a:extLst>
                  <a:ext uri="{FF2B5EF4-FFF2-40B4-BE49-F238E27FC236}">
                    <a16:creationId xmlns:a16="http://schemas.microsoft.com/office/drawing/2014/main" id="{C85195C5-8F79-4AB9-002C-CB8769440412}"/>
                  </a:ext>
                </a:extLst>
              </p:cNvPr>
              <p:cNvGrpSpPr/>
              <p:nvPr/>
            </p:nvGrpSpPr>
            <p:grpSpPr>
              <a:xfrm>
                <a:off x="5040358" y="4246630"/>
                <a:ext cx="1030373" cy="2422005"/>
                <a:chOff x="3570318" y="2951672"/>
                <a:chExt cx="772780" cy="1816504"/>
              </a:xfrm>
            </p:grpSpPr>
            <p:sp>
              <p:nvSpPr>
                <p:cNvPr id="96" name="Google Shape;899;p31">
                  <a:extLst>
                    <a:ext uri="{FF2B5EF4-FFF2-40B4-BE49-F238E27FC236}">
                      <a16:creationId xmlns:a16="http://schemas.microsoft.com/office/drawing/2014/main" id="{B68BF80B-D68D-FFB8-6ED5-5FFE79F7BF85}"/>
                    </a:ext>
                  </a:extLst>
                </p:cNvPr>
                <p:cNvSpPr/>
                <p:nvPr/>
              </p:nvSpPr>
              <p:spPr>
                <a:xfrm>
                  <a:off x="3878121" y="3933823"/>
                  <a:ext cx="98876" cy="696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" h="9357" extrusionOk="0">
                      <a:moveTo>
                        <a:pt x="0" y="0"/>
                      </a:moveTo>
                      <a:lnTo>
                        <a:pt x="0" y="9356"/>
                      </a:lnTo>
                      <a:lnTo>
                        <a:pt x="1327" y="9356"/>
                      </a:lnTo>
                      <a:lnTo>
                        <a:pt x="1327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7" name="Google Shape;900;p31">
                  <a:extLst>
                    <a:ext uri="{FF2B5EF4-FFF2-40B4-BE49-F238E27FC236}">
                      <a16:creationId xmlns:a16="http://schemas.microsoft.com/office/drawing/2014/main" id="{ED43B8AA-C9A5-EF8F-A708-E5CDDF4F03D0}"/>
                    </a:ext>
                  </a:extLst>
                </p:cNvPr>
                <p:cNvSpPr/>
                <p:nvPr/>
              </p:nvSpPr>
              <p:spPr>
                <a:xfrm>
                  <a:off x="4160013" y="3747533"/>
                  <a:ext cx="55097" cy="1944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0" h="2612" extrusionOk="0">
                      <a:moveTo>
                        <a:pt x="0" y="0"/>
                      </a:moveTo>
                      <a:lnTo>
                        <a:pt x="0" y="2611"/>
                      </a:lnTo>
                      <a:lnTo>
                        <a:pt x="740" y="2611"/>
                      </a:lnTo>
                      <a:lnTo>
                        <a:pt x="740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8" name="Google Shape;901;p31">
                  <a:extLst>
                    <a:ext uri="{FF2B5EF4-FFF2-40B4-BE49-F238E27FC236}">
                      <a16:creationId xmlns:a16="http://schemas.microsoft.com/office/drawing/2014/main" id="{E693E9B9-1ED1-FE0D-D367-484E5E5A31E0}"/>
                    </a:ext>
                  </a:extLst>
                </p:cNvPr>
                <p:cNvSpPr/>
                <p:nvPr/>
              </p:nvSpPr>
              <p:spPr>
                <a:xfrm>
                  <a:off x="3570318" y="3862568"/>
                  <a:ext cx="644780" cy="1393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60" h="1872" extrusionOk="0">
                      <a:moveTo>
                        <a:pt x="675" y="0"/>
                      </a:moveTo>
                      <a:cubicBezTo>
                        <a:pt x="305" y="0"/>
                        <a:pt x="0" y="283"/>
                        <a:pt x="0" y="675"/>
                      </a:cubicBezTo>
                      <a:lnTo>
                        <a:pt x="0" y="1197"/>
                      </a:lnTo>
                      <a:cubicBezTo>
                        <a:pt x="0" y="1567"/>
                        <a:pt x="305" y="1871"/>
                        <a:pt x="675" y="1871"/>
                      </a:cubicBezTo>
                      <a:lnTo>
                        <a:pt x="7985" y="1871"/>
                      </a:lnTo>
                      <a:cubicBezTo>
                        <a:pt x="8355" y="1871"/>
                        <a:pt x="8660" y="1567"/>
                        <a:pt x="8660" y="1197"/>
                      </a:cubicBezTo>
                      <a:lnTo>
                        <a:pt x="8660" y="675"/>
                      </a:lnTo>
                      <a:cubicBezTo>
                        <a:pt x="8660" y="283"/>
                        <a:pt x="8355" y="0"/>
                        <a:pt x="7985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9" name="Google Shape;902;p31">
                  <a:extLst>
                    <a:ext uri="{FF2B5EF4-FFF2-40B4-BE49-F238E27FC236}">
                      <a16:creationId xmlns:a16="http://schemas.microsoft.com/office/drawing/2014/main" id="{2DB616B8-DF7E-405F-897F-A91F39AFA697}"/>
                    </a:ext>
                  </a:extLst>
                </p:cNvPr>
                <p:cNvSpPr/>
                <p:nvPr/>
              </p:nvSpPr>
              <p:spPr>
                <a:xfrm>
                  <a:off x="4146983" y="2951672"/>
                  <a:ext cx="196114" cy="8578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634" h="11522" extrusionOk="0">
                      <a:moveTo>
                        <a:pt x="1817" y="1"/>
                      </a:moveTo>
                      <a:cubicBezTo>
                        <a:pt x="1524" y="1"/>
                        <a:pt x="1283" y="226"/>
                        <a:pt x="1263" y="506"/>
                      </a:cubicBezTo>
                      <a:lnTo>
                        <a:pt x="44" y="10863"/>
                      </a:lnTo>
                      <a:cubicBezTo>
                        <a:pt x="1" y="11168"/>
                        <a:pt x="219" y="11472"/>
                        <a:pt x="545" y="11494"/>
                      </a:cubicBezTo>
                      <a:lnTo>
                        <a:pt x="741" y="11516"/>
                      </a:lnTo>
                      <a:cubicBezTo>
                        <a:pt x="769" y="11520"/>
                        <a:pt x="796" y="11522"/>
                        <a:pt x="823" y="11522"/>
                      </a:cubicBezTo>
                      <a:cubicBezTo>
                        <a:pt x="1114" y="11522"/>
                        <a:pt x="1354" y="11314"/>
                        <a:pt x="1394" y="11016"/>
                      </a:cubicBezTo>
                      <a:lnTo>
                        <a:pt x="2612" y="659"/>
                      </a:lnTo>
                      <a:cubicBezTo>
                        <a:pt x="2634" y="354"/>
                        <a:pt x="2416" y="71"/>
                        <a:pt x="2112" y="28"/>
                      </a:cubicBezTo>
                      <a:lnTo>
                        <a:pt x="1894" y="6"/>
                      </a:lnTo>
                      <a:cubicBezTo>
                        <a:pt x="1868" y="3"/>
                        <a:pt x="1842" y="1"/>
                        <a:pt x="1817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0" name="Google Shape;903;p31">
                  <a:extLst>
                    <a:ext uri="{FF2B5EF4-FFF2-40B4-BE49-F238E27FC236}">
                      <a16:creationId xmlns:a16="http://schemas.microsoft.com/office/drawing/2014/main" id="{7CE30E41-9CC5-906D-D8A6-BB1EA4E8622F}"/>
                    </a:ext>
                  </a:extLst>
                </p:cNvPr>
                <p:cNvSpPr/>
                <p:nvPr/>
              </p:nvSpPr>
              <p:spPr>
                <a:xfrm>
                  <a:off x="4168054" y="2976094"/>
                  <a:ext cx="123223" cy="7927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55" h="10648" extrusionOk="0">
                      <a:moveTo>
                        <a:pt x="1419" y="1"/>
                      </a:moveTo>
                      <a:cubicBezTo>
                        <a:pt x="1307" y="1"/>
                        <a:pt x="1217" y="83"/>
                        <a:pt x="1198" y="200"/>
                      </a:cubicBezTo>
                      <a:lnTo>
                        <a:pt x="1" y="10405"/>
                      </a:lnTo>
                      <a:cubicBezTo>
                        <a:pt x="1" y="10535"/>
                        <a:pt x="88" y="10644"/>
                        <a:pt x="197" y="10644"/>
                      </a:cubicBezTo>
                      <a:cubicBezTo>
                        <a:pt x="210" y="10646"/>
                        <a:pt x="224" y="10647"/>
                        <a:pt x="237" y="10647"/>
                      </a:cubicBezTo>
                      <a:cubicBezTo>
                        <a:pt x="349" y="10647"/>
                        <a:pt x="436" y="10567"/>
                        <a:pt x="436" y="10470"/>
                      </a:cubicBezTo>
                      <a:lnTo>
                        <a:pt x="1654" y="244"/>
                      </a:lnTo>
                      <a:cubicBezTo>
                        <a:pt x="1654" y="135"/>
                        <a:pt x="1567" y="26"/>
                        <a:pt x="1459" y="4"/>
                      </a:cubicBezTo>
                      <a:cubicBezTo>
                        <a:pt x="1445" y="2"/>
                        <a:pt x="1432" y="1"/>
                        <a:pt x="141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824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1" name="Google Shape;904;p31">
                  <a:extLst>
                    <a:ext uri="{FF2B5EF4-FFF2-40B4-BE49-F238E27FC236}">
                      <a16:creationId xmlns:a16="http://schemas.microsoft.com/office/drawing/2014/main" id="{F205F390-62DD-4384-81B6-4B8AC4455150}"/>
                    </a:ext>
                  </a:extLst>
                </p:cNvPr>
                <p:cNvSpPr/>
                <p:nvPr/>
              </p:nvSpPr>
              <p:spPr>
                <a:xfrm>
                  <a:off x="3618863" y="4653068"/>
                  <a:ext cx="113469" cy="115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1546" extrusionOk="0">
                      <a:moveTo>
                        <a:pt x="762" y="1"/>
                      </a:moveTo>
                      <a:cubicBezTo>
                        <a:pt x="349" y="1"/>
                        <a:pt x="1" y="349"/>
                        <a:pt x="1" y="784"/>
                      </a:cubicBezTo>
                      <a:cubicBezTo>
                        <a:pt x="1" y="1198"/>
                        <a:pt x="349" y="1546"/>
                        <a:pt x="762" y="1546"/>
                      </a:cubicBezTo>
                      <a:cubicBezTo>
                        <a:pt x="1198" y="1546"/>
                        <a:pt x="1524" y="1198"/>
                        <a:pt x="1524" y="784"/>
                      </a:cubicBezTo>
                      <a:cubicBezTo>
                        <a:pt x="1524" y="349"/>
                        <a:pt x="1198" y="1"/>
                        <a:pt x="7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2" name="Google Shape;905;p31">
                  <a:extLst>
                    <a:ext uri="{FF2B5EF4-FFF2-40B4-BE49-F238E27FC236}">
                      <a16:creationId xmlns:a16="http://schemas.microsoft.com/office/drawing/2014/main" id="{18601659-0317-33C7-C159-66B612C638F5}"/>
                    </a:ext>
                  </a:extLst>
                </p:cNvPr>
                <p:cNvSpPr/>
                <p:nvPr/>
              </p:nvSpPr>
              <p:spPr>
                <a:xfrm>
                  <a:off x="4135666" y="4653068"/>
                  <a:ext cx="113469" cy="1151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1546" extrusionOk="0">
                      <a:moveTo>
                        <a:pt x="762" y="1"/>
                      </a:moveTo>
                      <a:cubicBezTo>
                        <a:pt x="327" y="1"/>
                        <a:pt x="1" y="349"/>
                        <a:pt x="1" y="784"/>
                      </a:cubicBezTo>
                      <a:cubicBezTo>
                        <a:pt x="1" y="1198"/>
                        <a:pt x="327" y="1546"/>
                        <a:pt x="762" y="1546"/>
                      </a:cubicBezTo>
                      <a:cubicBezTo>
                        <a:pt x="1176" y="1546"/>
                        <a:pt x="1524" y="1198"/>
                        <a:pt x="1524" y="784"/>
                      </a:cubicBezTo>
                      <a:cubicBezTo>
                        <a:pt x="1524" y="349"/>
                        <a:pt x="1176" y="1"/>
                        <a:pt x="762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3" name="Google Shape;906;p31">
                  <a:extLst>
                    <a:ext uri="{FF2B5EF4-FFF2-40B4-BE49-F238E27FC236}">
                      <a16:creationId xmlns:a16="http://schemas.microsoft.com/office/drawing/2014/main" id="{CC32ACCF-7C49-11A3-514C-EAE0090957EC}"/>
                    </a:ext>
                  </a:extLst>
                </p:cNvPr>
                <p:cNvSpPr/>
                <p:nvPr/>
              </p:nvSpPr>
              <p:spPr>
                <a:xfrm>
                  <a:off x="3588113" y="4630434"/>
                  <a:ext cx="678881" cy="470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8" h="632" extrusionOk="0">
                      <a:moveTo>
                        <a:pt x="631" y="0"/>
                      </a:moveTo>
                      <a:cubicBezTo>
                        <a:pt x="283" y="0"/>
                        <a:pt x="0" y="283"/>
                        <a:pt x="0" y="631"/>
                      </a:cubicBezTo>
                      <a:lnTo>
                        <a:pt x="9117" y="631"/>
                      </a:lnTo>
                      <a:cubicBezTo>
                        <a:pt x="9117" y="283"/>
                        <a:pt x="8834" y="0"/>
                        <a:pt x="8486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04" name="Google Shape;907;p31">
                  <a:extLst>
                    <a:ext uri="{FF2B5EF4-FFF2-40B4-BE49-F238E27FC236}">
                      <a16:creationId xmlns:a16="http://schemas.microsoft.com/office/drawing/2014/main" id="{0C1B7D95-9B13-0C7C-DCDF-F278F18119D4}"/>
                    </a:ext>
                  </a:extLst>
                </p:cNvPr>
                <p:cNvSpPr/>
                <p:nvPr/>
              </p:nvSpPr>
              <p:spPr>
                <a:xfrm>
                  <a:off x="3936420" y="3995398"/>
                  <a:ext cx="24347" cy="63510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7" h="8530" extrusionOk="0">
                      <a:moveTo>
                        <a:pt x="0" y="0"/>
                      </a:moveTo>
                      <a:lnTo>
                        <a:pt x="0" y="8529"/>
                      </a:lnTo>
                      <a:lnTo>
                        <a:pt x="327" y="8529"/>
                      </a:lnTo>
                      <a:lnTo>
                        <a:pt x="327" y="0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  <p:grpSp>
            <p:nvGrpSpPr>
              <p:cNvPr id="12" name="Google Shape;908;p31">
                <a:extLst>
                  <a:ext uri="{FF2B5EF4-FFF2-40B4-BE49-F238E27FC236}">
                    <a16:creationId xmlns:a16="http://schemas.microsoft.com/office/drawing/2014/main" id="{ED9FD329-7A20-D9CD-1F39-A307498B7270}"/>
                  </a:ext>
                </a:extLst>
              </p:cNvPr>
              <p:cNvGrpSpPr/>
              <p:nvPr/>
            </p:nvGrpSpPr>
            <p:grpSpPr>
              <a:xfrm>
                <a:off x="3286645" y="3266033"/>
                <a:ext cx="1870071" cy="3590259"/>
                <a:chOff x="2284008" y="1987615"/>
                <a:chExt cx="1448320" cy="2780560"/>
              </a:xfrm>
            </p:grpSpPr>
            <p:sp>
              <p:nvSpPr>
                <p:cNvPr id="63" name="Google Shape;909;p31">
                  <a:extLst>
                    <a:ext uri="{FF2B5EF4-FFF2-40B4-BE49-F238E27FC236}">
                      <a16:creationId xmlns:a16="http://schemas.microsoft.com/office/drawing/2014/main" id="{E4FA8E49-3EAD-FF0B-4937-A4A20F53DCEF}"/>
                    </a:ext>
                  </a:extLst>
                </p:cNvPr>
                <p:cNvSpPr/>
                <p:nvPr/>
              </p:nvSpPr>
              <p:spPr>
                <a:xfrm>
                  <a:off x="2447588" y="2777222"/>
                  <a:ext cx="476363" cy="252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98" h="3394" extrusionOk="0">
                      <a:moveTo>
                        <a:pt x="5382" y="0"/>
                      </a:moveTo>
                      <a:cubicBezTo>
                        <a:pt x="4709" y="0"/>
                        <a:pt x="3754" y="396"/>
                        <a:pt x="3199" y="652"/>
                      </a:cubicBezTo>
                      <a:cubicBezTo>
                        <a:pt x="2351" y="1043"/>
                        <a:pt x="1" y="2458"/>
                        <a:pt x="1" y="2458"/>
                      </a:cubicBezTo>
                      <a:lnTo>
                        <a:pt x="371" y="3393"/>
                      </a:lnTo>
                      <a:cubicBezTo>
                        <a:pt x="371" y="3393"/>
                        <a:pt x="2851" y="3002"/>
                        <a:pt x="5266" y="2044"/>
                      </a:cubicBezTo>
                      <a:cubicBezTo>
                        <a:pt x="5505" y="1936"/>
                        <a:pt x="6398" y="1326"/>
                        <a:pt x="6115" y="412"/>
                      </a:cubicBezTo>
                      <a:cubicBezTo>
                        <a:pt x="6017" y="111"/>
                        <a:pt x="5739" y="0"/>
                        <a:pt x="5382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4" name="Google Shape;910;p31">
                  <a:extLst>
                    <a:ext uri="{FF2B5EF4-FFF2-40B4-BE49-F238E27FC236}">
                      <a16:creationId xmlns:a16="http://schemas.microsoft.com/office/drawing/2014/main" id="{062BD900-478E-C61E-CB47-EAD95F7D2AAF}"/>
                    </a:ext>
                  </a:extLst>
                </p:cNvPr>
                <p:cNvSpPr/>
                <p:nvPr/>
              </p:nvSpPr>
              <p:spPr>
                <a:xfrm>
                  <a:off x="2369856" y="3033425"/>
                  <a:ext cx="77805" cy="51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693" extrusionOk="0">
                      <a:moveTo>
                        <a:pt x="824" y="0"/>
                      </a:moveTo>
                      <a:cubicBezTo>
                        <a:pt x="802" y="0"/>
                        <a:pt x="780" y="5"/>
                        <a:pt x="762" y="18"/>
                      </a:cubicBezTo>
                      <a:lnTo>
                        <a:pt x="109" y="366"/>
                      </a:lnTo>
                      <a:cubicBezTo>
                        <a:pt x="44" y="431"/>
                        <a:pt x="0" y="518"/>
                        <a:pt x="44" y="605"/>
                      </a:cubicBezTo>
                      <a:cubicBezTo>
                        <a:pt x="73" y="663"/>
                        <a:pt x="131" y="692"/>
                        <a:pt x="192" y="692"/>
                      </a:cubicBezTo>
                      <a:cubicBezTo>
                        <a:pt x="223" y="692"/>
                        <a:pt x="254" y="685"/>
                        <a:pt x="283" y="670"/>
                      </a:cubicBezTo>
                      <a:lnTo>
                        <a:pt x="914" y="322"/>
                      </a:lnTo>
                      <a:cubicBezTo>
                        <a:pt x="1001" y="279"/>
                        <a:pt x="1045" y="170"/>
                        <a:pt x="979" y="105"/>
                      </a:cubicBezTo>
                      <a:lnTo>
                        <a:pt x="979" y="83"/>
                      </a:lnTo>
                      <a:cubicBezTo>
                        <a:pt x="948" y="36"/>
                        <a:pt x="883" y="0"/>
                        <a:pt x="824" y="0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5" name="Google Shape;911;p31">
                  <a:extLst>
                    <a:ext uri="{FF2B5EF4-FFF2-40B4-BE49-F238E27FC236}">
                      <a16:creationId xmlns:a16="http://schemas.microsoft.com/office/drawing/2014/main" id="{2AEA9F4C-2793-6C25-7628-CC8BA072DDA2}"/>
                    </a:ext>
                  </a:extLst>
                </p:cNvPr>
                <p:cNvSpPr/>
                <p:nvPr/>
              </p:nvSpPr>
              <p:spPr>
                <a:xfrm>
                  <a:off x="2356900" y="3013620"/>
                  <a:ext cx="76167" cy="519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698" extrusionOk="0">
                      <a:moveTo>
                        <a:pt x="831" y="1"/>
                      </a:moveTo>
                      <a:cubicBezTo>
                        <a:pt x="800" y="1"/>
                        <a:pt x="769" y="8"/>
                        <a:pt x="740" y="23"/>
                      </a:cubicBezTo>
                      <a:lnTo>
                        <a:pt x="109" y="371"/>
                      </a:lnTo>
                      <a:cubicBezTo>
                        <a:pt x="22" y="414"/>
                        <a:pt x="0" y="523"/>
                        <a:pt x="44" y="610"/>
                      </a:cubicBezTo>
                      <a:cubicBezTo>
                        <a:pt x="73" y="668"/>
                        <a:pt x="131" y="697"/>
                        <a:pt x="192" y="697"/>
                      </a:cubicBezTo>
                      <a:cubicBezTo>
                        <a:pt x="223" y="697"/>
                        <a:pt x="254" y="690"/>
                        <a:pt x="283" y="675"/>
                      </a:cubicBezTo>
                      <a:lnTo>
                        <a:pt x="914" y="327"/>
                      </a:lnTo>
                      <a:cubicBezTo>
                        <a:pt x="1001" y="284"/>
                        <a:pt x="1023" y="175"/>
                        <a:pt x="979" y="88"/>
                      </a:cubicBezTo>
                      <a:cubicBezTo>
                        <a:pt x="950" y="30"/>
                        <a:pt x="892" y="1"/>
                        <a:pt x="831" y="1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6" name="Google Shape;912;p31">
                  <a:extLst>
                    <a:ext uri="{FF2B5EF4-FFF2-40B4-BE49-F238E27FC236}">
                      <a16:creationId xmlns:a16="http://schemas.microsoft.com/office/drawing/2014/main" id="{34748F68-54D6-5A2C-8FC2-B2644440CDFF}"/>
                    </a:ext>
                  </a:extLst>
                </p:cNvPr>
                <p:cNvSpPr/>
                <p:nvPr/>
              </p:nvSpPr>
              <p:spPr>
                <a:xfrm>
                  <a:off x="2343945" y="2994187"/>
                  <a:ext cx="77805" cy="51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693" extrusionOk="0">
                      <a:moveTo>
                        <a:pt x="853" y="1"/>
                      </a:moveTo>
                      <a:cubicBezTo>
                        <a:pt x="822" y="1"/>
                        <a:pt x="791" y="8"/>
                        <a:pt x="762" y="22"/>
                      </a:cubicBezTo>
                      <a:lnTo>
                        <a:pt x="109" y="371"/>
                      </a:lnTo>
                      <a:cubicBezTo>
                        <a:pt x="44" y="414"/>
                        <a:pt x="0" y="523"/>
                        <a:pt x="44" y="588"/>
                      </a:cubicBezTo>
                      <a:lnTo>
                        <a:pt x="44" y="610"/>
                      </a:lnTo>
                      <a:cubicBezTo>
                        <a:pt x="91" y="657"/>
                        <a:pt x="149" y="693"/>
                        <a:pt x="211" y="693"/>
                      </a:cubicBezTo>
                      <a:cubicBezTo>
                        <a:pt x="234" y="693"/>
                        <a:pt x="259" y="687"/>
                        <a:pt x="283" y="675"/>
                      </a:cubicBezTo>
                      <a:lnTo>
                        <a:pt x="936" y="327"/>
                      </a:lnTo>
                      <a:cubicBezTo>
                        <a:pt x="1001" y="284"/>
                        <a:pt x="1045" y="175"/>
                        <a:pt x="1001" y="88"/>
                      </a:cubicBezTo>
                      <a:cubicBezTo>
                        <a:pt x="972" y="30"/>
                        <a:pt x="914" y="1"/>
                        <a:pt x="853" y="1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7" name="Google Shape;913;p31">
                  <a:extLst>
                    <a:ext uri="{FF2B5EF4-FFF2-40B4-BE49-F238E27FC236}">
                      <a16:creationId xmlns:a16="http://schemas.microsoft.com/office/drawing/2014/main" id="{D7E1D814-4516-8F5D-C96B-0F0AB1C1743F}"/>
                    </a:ext>
                  </a:extLst>
                </p:cNvPr>
                <p:cNvSpPr/>
                <p:nvPr/>
              </p:nvSpPr>
              <p:spPr>
                <a:xfrm>
                  <a:off x="2334191" y="2973488"/>
                  <a:ext cx="77805" cy="5159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5" h="693" extrusionOk="0">
                      <a:moveTo>
                        <a:pt x="835" y="0"/>
                      </a:moveTo>
                      <a:cubicBezTo>
                        <a:pt x="811" y="0"/>
                        <a:pt x="786" y="5"/>
                        <a:pt x="762" y="18"/>
                      </a:cubicBezTo>
                      <a:lnTo>
                        <a:pt x="109" y="366"/>
                      </a:lnTo>
                      <a:cubicBezTo>
                        <a:pt x="44" y="409"/>
                        <a:pt x="1" y="518"/>
                        <a:pt x="44" y="605"/>
                      </a:cubicBezTo>
                      <a:cubicBezTo>
                        <a:pt x="88" y="663"/>
                        <a:pt x="141" y="692"/>
                        <a:pt x="197" y="692"/>
                      </a:cubicBezTo>
                      <a:cubicBezTo>
                        <a:pt x="225" y="692"/>
                        <a:pt x="254" y="685"/>
                        <a:pt x="283" y="670"/>
                      </a:cubicBezTo>
                      <a:lnTo>
                        <a:pt x="936" y="322"/>
                      </a:lnTo>
                      <a:cubicBezTo>
                        <a:pt x="1001" y="279"/>
                        <a:pt x="1045" y="170"/>
                        <a:pt x="1001" y="83"/>
                      </a:cubicBezTo>
                      <a:cubicBezTo>
                        <a:pt x="954" y="36"/>
                        <a:pt x="896" y="0"/>
                        <a:pt x="835" y="0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8" name="Google Shape;914;p31">
                  <a:extLst>
                    <a:ext uri="{FF2B5EF4-FFF2-40B4-BE49-F238E27FC236}">
                      <a16:creationId xmlns:a16="http://schemas.microsoft.com/office/drawing/2014/main" id="{48197CDA-7559-AD15-6FD2-EA88D027591B}"/>
                    </a:ext>
                  </a:extLst>
                </p:cNvPr>
                <p:cNvSpPr/>
                <p:nvPr/>
              </p:nvSpPr>
              <p:spPr>
                <a:xfrm>
                  <a:off x="2339031" y="2940727"/>
                  <a:ext cx="176682" cy="14265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73" h="1916" extrusionOk="0">
                      <a:moveTo>
                        <a:pt x="2351" y="1"/>
                      </a:moveTo>
                      <a:cubicBezTo>
                        <a:pt x="2351" y="1"/>
                        <a:pt x="1154" y="109"/>
                        <a:pt x="936" y="196"/>
                      </a:cubicBezTo>
                      <a:cubicBezTo>
                        <a:pt x="697" y="284"/>
                        <a:pt x="1" y="871"/>
                        <a:pt x="1" y="871"/>
                      </a:cubicBezTo>
                      <a:cubicBezTo>
                        <a:pt x="1" y="871"/>
                        <a:pt x="393" y="1002"/>
                        <a:pt x="480" y="1197"/>
                      </a:cubicBezTo>
                      <a:cubicBezTo>
                        <a:pt x="545" y="1393"/>
                        <a:pt x="697" y="1915"/>
                        <a:pt x="697" y="1915"/>
                      </a:cubicBezTo>
                      <a:cubicBezTo>
                        <a:pt x="697" y="1915"/>
                        <a:pt x="1480" y="1720"/>
                        <a:pt x="1785" y="1524"/>
                      </a:cubicBezTo>
                      <a:cubicBezTo>
                        <a:pt x="2111" y="1328"/>
                        <a:pt x="2373" y="1067"/>
                        <a:pt x="2373" y="1067"/>
                      </a:cubicBezTo>
                      <a:lnTo>
                        <a:pt x="2351" y="1"/>
                      </a:ln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9" name="Google Shape;915;p31">
                  <a:extLst>
                    <a:ext uri="{FF2B5EF4-FFF2-40B4-BE49-F238E27FC236}">
                      <a16:creationId xmlns:a16="http://schemas.microsoft.com/office/drawing/2014/main" id="{5732CB19-750F-D3AA-4769-C321B4FEFC72}"/>
                    </a:ext>
                  </a:extLst>
                </p:cNvPr>
                <p:cNvSpPr/>
                <p:nvPr/>
              </p:nvSpPr>
              <p:spPr>
                <a:xfrm>
                  <a:off x="2442749" y="2922932"/>
                  <a:ext cx="103716" cy="12314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3" h="1654" extrusionOk="0">
                      <a:moveTo>
                        <a:pt x="892" y="0"/>
                      </a:moveTo>
                      <a:lnTo>
                        <a:pt x="0" y="327"/>
                      </a:lnTo>
                      <a:lnTo>
                        <a:pt x="566" y="1654"/>
                      </a:lnTo>
                      <a:lnTo>
                        <a:pt x="1393" y="1284"/>
                      </a:lnTo>
                      <a:lnTo>
                        <a:pt x="892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0" name="Google Shape;916;p31">
                  <a:extLst>
                    <a:ext uri="{FF2B5EF4-FFF2-40B4-BE49-F238E27FC236}">
                      <a16:creationId xmlns:a16="http://schemas.microsoft.com/office/drawing/2014/main" id="{DBA5ADE4-8AE1-9FAF-4D44-B369E2A62FD9}"/>
                    </a:ext>
                  </a:extLst>
                </p:cNvPr>
                <p:cNvSpPr/>
                <p:nvPr/>
              </p:nvSpPr>
              <p:spPr>
                <a:xfrm>
                  <a:off x="2752190" y="2511562"/>
                  <a:ext cx="458494" cy="4146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58" h="5569" extrusionOk="0">
                      <a:moveTo>
                        <a:pt x="4737" y="1"/>
                      </a:moveTo>
                      <a:cubicBezTo>
                        <a:pt x="4188" y="1"/>
                        <a:pt x="3689" y="375"/>
                        <a:pt x="3307" y="695"/>
                      </a:cubicBezTo>
                      <a:cubicBezTo>
                        <a:pt x="2785" y="1174"/>
                        <a:pt x="218" y="3980"/>
                        <a:pt x="109" y="4350"/>
                      </a:cubicBezTo>
                      <a:cubicBezTo>
                        <a:pt x="0" y="4742"/>
                        <a:pt x="914" y="5569"/>
                        <a:pt x="1175" y="5569"/>
                      </a:cubicBezTo>
                      <a:cubicBezTo>
                        <a:pt x="1176" y="5569"/>
                        <a:pt x="1177" y="5569"/>
                        <a:pt x="1179" y="5569"/>
                      </a:cubicBezTo>
                      <a:cubicBezTo>
                        <a:pt x="1484" y="5569"/>
                        <a:pt x="4876" y="2781"/>
                        <a:pt x="5418" y="2131"/>
                      </a:cubicBezTo>
                      <a:cubicBezTo>
                        <a:pt x="5962" y="1478"/>
                        <a:pt x="6158" y="739"/>
                        <a:pt x="5461" y="238"/>
                      </a:cubicBezTo>
                      <a:cubicBezTo>
                        <a:pt x="5214" y="69"/>
                        <a:pt x="4971" y="1"/>
                        <a:pt x="47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1" name="Google Shape;917;p31">
                  <a:extLst>
                    <a:ext uri="{FF2B5EF4-FFF2-40B4-BE49-F238E27FC236}">
                      <a16:creationId xmlns:a16="http://schemas.microsoft.com/office/drawing/2014/main" id="{874272E2-FEB1-F669-1825-499435CF9D1B}"/>
                    </a:ext>
                  </a:extLst>
                </p:cNvPr>
                <p:cNvSpPr/>
                <p:nvPr/>
              </p:nvSpPr>
              <p:spPr>
                <a:xfrm>
                  <a:off x="3014649" y="2195496"/>
                  <a:ext cx="576728" cy="12071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46" h="16213" extrusionOk="0">
                      <a:moveTo>
                        <a:pt x="2872" y="1"/>
                      </a:moveTo>
                      <a:lnTo>
                        <a:pt x="1088" y="1219"/>
                      </a:lnTo>
                      <a:cubicBezTo>
                        <a:pt x="1088" y="1219"/>
                        <a:pt x="1436" y="3352"/>
                        <a:pt x="1436" y="3504"/>
                      </a:cubicBezTo>
                      <a:cubicBezTo>
                        <a:pt x="1458" y="3656"/>
                        <a:pt x="239" y="4396"/>
                        <a:pt x="87" y="4744"/>
                      </a:cubicBezTo>
                      <a:cubicBezTo>
                        <a:pt x="0" y="4918"/>
                        <a:pt x="109" y="5310"/>
                        <a:pt x="131" y="5571"/>
                      </a:cubicBezTo>
                      <a:cubicBezTo>
                        <a:pt x="152" y="5810"/>
                        <a:pt x="87" y="6768"/>
                        <a:pt x="587" y="7812"/>
                      </a:cubicBezTo>
                      <a:cubicBezTo>
                        <a:pt x="653" y="7986"/>
                        <a:pt x="1458" y="10488"/>
                        <a:pt x="1632" y="11228"/>
                      </a:cubicBezTo>
                      <a:cubicBezTo>
                        <a:pt x="1828" y="11946"/>
                        <a:pt x="2328" y="14862"/>
                        <a:pt x="2633" y="15166"/>
                      </a:cubicBezTo>
                      <a:cubicBezTo>
                        <a:pt x="2929" y="15463"/>
                        <a:pt x="4256" y="16212"/>
                        <a:pt x="4427" y="16212"/>
                      </a:cubicBezTo>
                      <a:cubicBezTo>
                        <a:pt x="4432" y="16212"/>
                        <a:pt x="4436" y="16212"/>
                        <a:pt x="4439" y="16211"/>
                      </a:cubicBezTo>
                      <a:cubicBezTo>
                        <a:pt x="4569" y="16189"/>
                        <a:pt x="7746" y="13970"/>
                        <a:pt x="7289" y="12903"/>
                      </a:cubicBezTo>
                      <a:cubicBezTo>
                        <a:pt x="6854" y="11816"/>
                        <a:pt x="5875" y="10205"/>
                        <a:pt x="5853" y="8987"/>
                      </a:cubicBezTo>
                      <a:cubicBezTo>
                        <a:pt x="5831" y="7790"/>
                        <a:pt x="6005" y="4483"/>
                        <a:pt x="5461" y="3809"/>
                      </a:cubicBezTo>
                      <a:cubicBezTo>
                        <a:pt x="5004" y="3243"/>
                        <a:pt x="4265" y="2721"/>
                        <a:pt x="3742" y="2481"/>
                      </a:cubicBezTo>
                      <a:cubicBezTo>
                        <a:pt x="3568" y="2394"/>
                        <a:pt x="2872" y="1"/>
                        <a:pt x="2872" y="1"/>
                      </a:cubicBezTo>
                      <a:close/>
                    </a:path>
                  </a:pathLst>
                </a:custGeom>
                <a:solidFill>
                  <a:srgbClr val="FFBD9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2" name="Google Shape;918;p31">
                  <a:extLst>
                    <a:ext uri="{FF2B5EF4-FFF2-40B4-BE49-F238E27FC236}">
                      <a16:creationId xmlns:a16="http://schemas.microsoft.com/office/drawing/2014/main" id="{D6E39EF7-4CDD-55B3-2BE5-DE14F66F214F}"/>
                    </a:ext>
                  </a:extLst>
                </p:cNvPr>
                <p:cNvSpPr/>
                <p:nvPr/>
              </p:nvSpPr>
              <p:spPr>
                <a:xfrm>
                  <a:off x="3013011" y="2380222"/>
                  <a:ext cx="542777" cy="81818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0" h="10989" extrusionOk="0">
                      <a:moveTo>
                        <a:pt x="3764" y="0"/>
                      </a:moveTo>
                      <a:lnTo>
                        <a:pt x="1980" y="1785"/>
                      </a:lnTo>
                      <a:lnTo>
                        <a:pt x="1458" y="1023"/>
                      </a:lnTo>
                      <a:cubicBezTo>
                        <a:pt x="1458" y="1023"/>
                        <a:pt x="218" y="1915"/>
                        <a:pt x="109" y="2263"/>
                      </a:cubicBezTo>
                      <a:cubicBezTo>
                        <a:pt x="0" y="2611"/>
                        <a:pt x="87" y="3286"/>
                        <a:pt x="87" y="3547"/>
                      </a:cubicBezTo>
                      <a:cubicBezTo>
                        <a:pt x="87" y="3786"/>
                        <a:pt x="327" y="4918"/>
                        <a:pt x="653" y="5853"/>
                      </a:cubicBezTo>
                      <a:cubicBezTo>
                        <a:pt x="849" y="6419"/>
                        <a:pt x="1023" y="7159"/>
                        <a:pt x="1349" y="8116"/>
                      </a:cubicBezTo>
                      <a:cubicBezTo>
                        <a:pt x="1632" y="8921"/>
                        <a:pt x="2046" y="10988"/>
                        <a:pt x="2046" y="10988"/>
                      </a:cubicBezTo>
                      <a:cubicBezTo>
                        <a:pt x="2046" y="10988"/>
                        <a:pt x="2851" y="10814"/>
                        <a:pt x="4047" y="10466"/>
                      </a:cubicBezTo>
                      <a:cubicBezTo>
                        <a:pt x="5440" y="10031"/>
                        <a:pt x="7028" y="9639"/>
                        <a:pt x="7072" y="9574"/>
                      </a:cubicBezTo>
                      <a:cubicBezTo>
                        <a:pt x="7289" y="9291"/>
                        <a:pt x="6158" y="7006"/>
                        <a:pt x="6158" y="6767"/>
                      </a:cubicBezTo>
                      <a:cubicBezTo>
                        <a:pt x="6136" y="6506"/>
                        <a:pt x="5897" y="2089"/>
                        <a:pt x="5788" y="1545"/>
                      </a:cubicBezTo>
                      <a:cubicBezTo>
                        <a:pt x="5679" y="979"/>
                        <a:pt x="5266" y="718"/>
                        <a:pt x="4852" y="457"/>
                      </a:cubicBezTo>
                      <a:cubicBezTo>
                        <a:pt x="4417" y="196"/>
                        <a:pt x="3764" y="0"/>
                        <a:pt x="3764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3" name="Google Shape;919;p31">
                  <a:extLst>
                    <a:ext uri="{FF2B5EF4-FFF2-40B4-BE49-F238E27FC236}">
                      <a16:creationId xmlns:a16="http://schemas.microsoft.com/office/drawing/2014/main" id="{43F9C0BC-9A0C-8F9D-4F86-8664168250E4}"/>
                    </a:ext>
                  </a:extLst>
                </p:cNvPr>
                <p:cNvSpPr/>
                <p:nvPr/>
              </p:nvSpPr>
              <p:spPr>
                <a:xfrm>
                  <a:off x="3176592" y="2402856"/>
                  <a:ext cx="400270" cy="73561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6" h="9880" extrusionOk="0">
                      <a:moveTo>
                        <a:pt x="2351" y="1"/>
                      </a:moveTo>
                      <a:cubicBezTo>
                        <a:pt x="2351" y="1"/>
                        <a:pt x="1698" y="545"/>
                        <a:pt x="1459" y="1285"/>
                      </a:cubicBezTo>
                      <a:cubicBezTo>
                        <a:pt x="828" y="3243"/>
                        <a:pt x="3025" y="5310"/>
                        <a:pt x="1850" y="5941"/>
                      </a:cubicBezTo>
                      <a:cubicBezTo>
                        <a:pt x="1" y="6942"/>
                        <a:pt x="436" y="7464"/>
                        <a:pt x="458" y="7856"/>
                      </a:cubicBezTo>
                      <a:cubicBezTo>
                        <a:pt x="480" y="8748"/>
                        <a:pt x="349" y="9879"/>
                        <a:pt x="349" y="9879"/>
                      </a:cubicBezTo>
                      <a:lnTo>
                        <a:pt x="4788" y="9357"/>
                      </a:lnTo>
                      <a:cubicBezTo>
                        <a:pt x="5375" y="9335"/>
                        <a:pt x="3983" y="6920"/>
                        <a:pt x="3961" y="6267"/>
                      </a:cubicBezTo>
                      <a:cubicBezTo>
                        <a:pt x="3787" y="3526"/>
                        <a:pt x="3634" y="1524"/>
                        <a:pt x="3547" y="1067"/>
                      </a:cubicBezTo>
                      <a:cubicBezTo>
                        <a:pt x="3417" y="458"/>
                        <a:pt x="2351" y="1"/>
                        <a:pt x="2351" y="1"/>
                      </a:cubicBez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4" name="Google Shape;920;p31">
                  <a:extLst>
                    <a:ext uri="{FF2B5EF4-FFF2-40B4-BE49-F238E27FC236}">
                      <a16:creationId xmlns:a16="http://schemas.microsoft.com/office/drawing/2014/main" id="{90D3DC43-FACD-0519-0B84-079D1A1F201D}"/>
                    </a:ext>
                  </a:extLst>
                </p:cNvPr>
                <p:cNvSpPr/>
                <p:nvPr/>
              </p:nvSpPr>
              <p:spPr>
                <a:xfrm>
                  <a:off x="3106975" y="2258709"/>
                  <a:ext cx="171768" cy="13454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" h="1807" extrusionOk="0">
                      <a:moveTo>
                        <a:pt x="1937" y="0"/>
                      </a:moveTo>
                      <a:lnTo>
                        <a:pt x="0" y="1306"/>
                      </a:lnTo>
                      <a:lnTo>
                        <a:pt x="1741" y="1806"/>
                      </a:lnTo>
                      <a:lnTo>
                        <a:pt x="2307" y="1241"/>
                      </a:lnTo>
                      <a:lnTo>
                        <a:pt x="1937" y="0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5" name="Google Shape;921;p31">
                  <a:extLst>
                    <a:ext uri="{FF2B5EF4-FFF2-40B4-BE49-F238E27FC236}">
                      <a16:creationId xmlns:a16="http://schemas.microsoft.com/office/drawing/2014/main" id="{412017BF-3199-4546-63FE-B8156241477C}"/>
                    </a:ext>
                  </a:extLst>
                </p:cNvPr>
                <p:cNvSpPr/>
                <p:nvPr/>
              </p:nvSpPr>
              <p:spPr>
                <a:xfrm>
                  <a:off x="2991940" y="1994018"/>
                  <a:ext cx="330580" cy="36259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0" h="4870" extrusionOk="0">
                      <a:moveTo>
                        <a:pt x="2334" y="0"/>
                      </a:moveTo>
                      <a:cubicBezTo>
                        <a:pt x="1603" y="0"/>
                        <a:pt x="868" y="392"/>
                        <a:pt x="566" y="749"/>
                      </a:cubicBezTo>
                      <a:cubicBezTo>
                        <a:pt x="0" y="1401"/>
                        <a:pt x="414" y="2359"/>
                        <a:pt x="457" y="2446"/>
                      </a:cubicBezTo>
                      <a:cubicBezTo>
                        <a:pt x="501" y="2533"/>
                        <a:pt x="457" y="3403"/>
                        <a:pt x="479" y="3534"/>
                      </a:cubicBezTo>
                      <a:cubicBezTo>
                        <a:pt x="498" y="3609"/>
                        <a:pt x="599" y="3669"/>
                        <a:pt x="654" y="3669"/>
                      </a:cubicBezTo>
                      <a:cubicBezTo>
                        <a:pt x="662" y="3669"/>
                        <a:pt x="669" y="3667"/>
                        <a:pt x="675" y="3664"/>
                      </a:cubicBezTo>
                      <a:cubicBezTo>
                        <a:pt x="740" y="3664"/>
                        <a:pt x="1001" y="4839"/>
                        <a:pt x="1175" y="4861"/>
                      </a:cubicBezTo>
                      <a:cubicBezTo>
                        <a:pt x="1196" y="4867"/>
                        <a:pt x="1223" y="4869"/>
                        <a:pt x="1255" y="4869"/>
                      </a:cubicBezTo>
                      <a:cubicBezTo>
                        <a:pt x="1606" y="4869"/>
                        <a:pt x="2599" y="4571"/>
                        <a:pt x="2698" y="4491"/>
                      </a:cubicBezTo>
                      <a:cubicBezTo>
                        <a:pt x="3308" y="4121"/>
                        <a:pt x="3612" y="3817"/>
                        <a:pt x="3873" y="3251"/>
                      </a:cubicBezTo>
                      <a:cubicBezTo>
                        <a:pt x="4221" y="2555"/>
                        <a:pt x="4439" y="1467"/>
                        <a:pt x="3525" y="488"/>
                      </a:cubicBezTo>
                      <a:cubicBezTo>
                        <a:pt x="3188" y="134"/>
                        <a:pt x="2762" y="0"/>
                        <a:pt x="2334" y="0"/>
                      </a:cubicBezTo>
                      <a:close/>
                    </a:path>
                  </a:pathLst>
                </a:custGeom>
                <a:solidFill>
                  <a:srgbClr val="FFBD9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6" name="Google Shape;922;p31">
                  <a:extLst>
                    <a:ext uri="{FF2B5EF4-FFF2-40B4-BE49-F238E27FC236}">
                      <a16:creationId xmlns:a16="http://schemas.microsoft.com/office/drawing/2014/main" id="{EF1CD61C-0442-A1FD-7050-B411538B879B}"/>
                    </a:ext>
                  </a:extLst>
                </p:cNvPr>
                <p:cNvSpPr/>
                <p:nvPr/>
              </p:nvSpPr>
              <p:spPr>
                <a:xfrm>
                  <a:off x="3013011" y="1987615"/>
                  <a:ext cx="317551" cy="29387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65" h="3947" extrusionOk="0">
                      <a:moveTo>
                        <a:pt x="1797" y="0"/>
                      </a:moveTo>
                      <a:cubicBezTo>
                        <a:pt x="1615" y="0"/>
                        <a:pt x="1470" y="24"/>
                        <a:pt x="1393" y="51"/>
                      </a:cubicBezTo>
                      <a:cubicBezTo>
                        <a:pt x="1088" y="138"/>
                        <a:pt x="131" y="334"/>
                        <a:pt x="0" y="1400"/>
                      </a:cubicBezTo>
                      <a:cubicBezTo>
                        <a:pt x="0" y="1400"/>
                        <a:pt x="283" y="1197"/>
                        <a:pt x="765" y="1197"/>
                      </a:cubicBezTo>
                      <a:cubicBezTo>
                        <a:pt x="1118" y="1197"/>
                        <a:pt x="1577" y="1306"/>
                        <a:pt x="2111" y="1683"/>
                      </a:cubicBezTo>
                      <a:cubicBezTo>
                        <a:pt x="2372" y="1879"/>
                        <a:pt x="2024" y="2880"/>
                        <a:pt x="2111" y="2945"/>
                      </a:cubicBezTo>
                      <a:cubicBezTo>
                        <a:pt x="2114" y="2949"/>
                        <a:pt x="2118" y="2951"/>
                        <a:pt x="2124" y="2951"/>
                      </a:cubicBezTo>
                      <a:cubicBezTo>
                        <a:pt x="2236" y="2951"/>
                        <a:pt x="2836" y="2240"/>
                        <a:pt x="2891" y="2240"/>
                      </a:cubicBezTo>
                      <a:cubicBezTo>
                        <a:pt x="2894" y="2240"/>
                        <a:pt x="2895" y="2243"/>
                        <a:pt x="2894" y="2249"/>
                      </a:cubicBezTo>
                      <a:cubicBezTo>
                        <a:pt x="2698" y="3380"/>
                        <a:pt x="3133" y="3946"/>
                        <a:pt x="3220" y="3946"/>
                      </a:cubicBezTo>
                      <a:cubicBezTo>
                        <a:pt x="3525" y="3924"/>
                        <a:pt x="4265" y="2271"/>
                        <a:pt x="3656" y="1096"/>
                      </a:cubicBezTo>
                      <a:cubicBezTo>
                        <a:pt x="3201" y="203"/>
                        <a:pt x="2334" y="0"/>
                        <a:pt x="1797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7" name="Google Shape;923;p31">
                  <a:extLst>
                    <a:ext uri="{FF2B5EF4-FFF2-40B4-BE49-F238E27FC236}">
                      <a16:creationId xmlns:a16="http://schemas.microsoft.com/office/drawing/2014/main" id="{18D0FF52-7D65-FD10-3F0B-64C22F2B2438}"/>
                    </a:ext>
                  </a:extLst>
                </p:cNvPr>
                <p:cNvSpPr/>
                <p:nvPr/>
              </p:nvSpPr>
              <p:spPr>
                <a:xfrm>
                  <a:off x="3186346" y="2136974"/>
                  <a:ext cx="55171" cy="978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1314" extrusionOk="0">
                      <a:moveTo>
                        <a:pt x="390" y="1"/>
                      </a:moveTo>
                      <a:cubicBezTo>
                        <a:pt x="222" y="1"/>
                        <a:pt x="126" y="119"/>
                        <a:pt x="66" y="439"/>
                      </a:cubicBezTo>
                      <a:cubicBezTo>
                        <a:pt x="0" y="809"/>
                        <a:pt x="22" y="1266"/>
                        <a:pt x="218" y="1309"/>
                      </a:cubicBezTo>
                      <a:cubicBezTo>
                        <a:pt x="231" y="1312"/>
                        <a:pt x="245" y="1314"/>
                        <a:pt x="258" y="1314"/>
                      </a:cubicBezTo>
                      <a:cubicBezTo>
                        <a:pt x="440" y="1314"/>
                        <a:pt x="614" y="1046"/>
                        <a:pt x="675" y="722"/>
                      </a:cubicBezTo>
                      <a:cubicBezTo>
                        <a:pt x="740" y="352"/>
                        <a:pt x="631" y="47"/>
                        <a:pt x="436" y="4"/>
                      </a:cubicBezTo>
                      <a:cubicBezTo>
                        <a:pt x="420" y="2"/>
                        <a:pt x="405" y="1"/>
                        <a:pt x="390" y="1"/>
                      </a:cubicBezTo>
                      <a:close/>
                    </a:path>
                  </a:pathLst>
                </a:custGeom>
                <a:solidFill>
                  <a:srgbClr val="FFBD9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8" name="Google Shape;924;p31">
                  <a:extLst>
                    <a:ext uri="{FF2B5EF4-FFF2-40B4-BE49-F238E27FC236}">
                      <a16:creationId xmlns:a16="http://schemas.microsoft.com/office/drawing/2014/main" id="{F2B9759A-E948-2991-2F83-52FFCCDAF70D}"/>
                    </a:ext>
                  </a:extLst>
                </p:cNvPr>
                <p:cNvSpPr/>
                <p:nvPr/>
              </p:nvSpPr>
              <p:spPr>
                <a:xfrm>
                  <a:off x="3288425" y="4670938"/>
                  <a:ext cx="105354" cy="1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15" h="262" extrusionOk="0">
                      <a:moveTo>
                        <a:pt x="0" y="0"/>
                      </a:moveTo>
                      <a:lnTo>
                        <a:pt x="0" y="261"/>
                      </a:lnTo>
                      <a:lnTo>
                        <a:pt x="1414" y="261"/>
                      </a:lnTo>
                      <a:lnTo>
                        <a:pt x="1414" y="0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79" name="Google Shape;925;p31">
                  <a:extLst>
                    <a:ext uri="{FF2B5EF4-FFF2-40B4-BE49-F238E27FC236}">
                      <a16:creationId xmlns:a16="http://schemas.microsoft.com/office/drawing/2014/main" id="{52125F4D-9C68-169B-1CE4-300834B02DBE}"/>
                    </a:ext>
                  </a:extLst>
                </p:cNvPr>
                <p:cNvSpPr/>
                <p:nvPr/>
              </p:nvSpPr>
              <p:spPr>
                <a:xfrm>
                  <a:off x="3016213" y="4533045"/>
                  <a:ext cx="400270" cy="17519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6" h="2353" extrusionOk="0">
                      <a:moveTo>
                        <a:pt x="4759" y="0"/>
                      </a:moveTo>
                      <a:cubicBezTo>
                        <a:pt x="4349" y="0"/>
                        <a:pt x="3613" y="46"/>
                        <a:pt x="3613" y="46"/>
                      </a:cubicBezTo>
                      <a:cubicBezTo>
                        <a:pt x="3613" y="46"/>
                        <a:pt x="2873" y="286"/>
                        <a:pt x="1807" y="1287"/>
                      </a:cubicBezTo>
                      <a:cubicBezTo>
                        <a:pt x="1372" y="1678"/>
                        <a:pt x="44" y="1983"/>
                        <a:pt x="23" y="2157"/>
                      </a:cubicBezTo>
                      <a:cubicBezTo>
                        <a:pt x="1" y="2331"/>
                        <a:pt x="741" y="2353"/>
                        <a:pt x="1154" y="2353"/>
                      </a:cubicBezTo>
                      <a:cubicBezTo>
                        <a:pt x="2568" y="2353"/>
                        <a:pt x="2764" y="2026"/>
                        <a:pt x="3308" y="1961"/>
                      </a:cubicBezTo>
                      <a:cubicBezTo>
                        <a:pt x="3874" y="1896"/>
                        <a:pt x="4505" y="1874"/>
                        <a:pt x="5027" y="1874"/>
                      </a:cubicBezTo>
                      <a:cubicBezTo>
                        <a:pt x="5223" y="1874"/>
                        <a:pt x="5375" y="1287"/>
                        <a:pt x="5353" y="1004"/>
                      </a:cubicBezTo>
                      <a:cubicBezTo>
                        <a:pt x="5353" y="764"/>
                        <a:pt x="5223" y="264"/>
                        <a:pt x="5027" y="25"/>
                      </a:cubicBezTo>
                      <a:cubicBezTo>
                        <a:pt x="5021" y="7"/>
                        <a:pt x="4913" y="0"/>
                        <a:pt x="475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0" name="Google Shape;926;p31">
                  <a:extLst>
                    <a:ext uri="{FF2B5EF4-FFF2-40B4-BE49-F238E27FC236}">
                      <a16:creationId xmlns:a16="http://schemas.microsoft.com/office/drawing/2014/main" id="{1FCC61F8-C045-BD2F-C59E-1BD6BA18D5DB}"/>
                    </a:ext>
                  </a:extLst>
                </p:cNvPr>
                <p:cNvSpPr/>
                <p:nvPr/>
              </p:nvSpPr>
              <p:spPr>
                <a:xfrm>
                  <a:off x="3145841" y="3127240"/>
                  <a:ext cx="348375" cy="145827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19586" extrusionOk="0">
                      <a:moveTo>
                        <a:pt x="232" y="0"/>
                      </a:moveTo>
                      <a:cubicBezTo>
                        <a:pt x="153" y="0"/>
                        <a:pt x="109" y="13"/>
                        <a:pt x="109" y="41"/>
                      </a:cubicBezTo>
                      <a:cubicBezTo>
                        <a:pt x="109" y="433"/>
                        <a:pt x="0" y="2609"/>
                        <a:pt x="44" y="3566"/>
                      </a:cubicBezTo>
                      <a:cubicBezTo>
                        <a:pt x="174" y="6503"/>
                        <a:pt x="588" y="10094"/>
                        <a:pt x="653" y="10616"/>
                      </a:cubicBezTo>
                      <a:cubicBezTo>
                        <a:pt x="740" y="11421"/>
                        <a:pt x="1284" y="19080"/>
                        <a:pt x="1284" y="19080"/>
                      </a:cubicBezTo>
                      <a:cubicBezTo>
                        <a:pt x="1284" y="19080"/>
                        <a:pt x="1693" y="19585"/>
                        <a:pt x="2307" y="19585"/>
                      </a:cubicBezTo>
                      <a:cubicBezTo>
                        <a:pt x="2343" y="19585"/>
                        <a:pt x="2379" y="19584"/>
                        <a:pt x="2416" y="19580"/>
                      </a:cubicBezTo>
                      <a:cubicBezTo>
                        <a:pt x="3090" y="19515"/>
                        <a:pt x="3482" y="19341"/>
                        <a:pt x="3482" y="19341"/>
                      </a:cubicBezTo>
                      <a:cubicBezTo>
                        <a:pt x="3482" y="19341"/>
                        <a:pt x="3743" y="15925"/>
                        <a:pt x="3830" y="14619"/>
                      </a:cubicBezTo>
                      <a:cubicBezTo>
                        <a:pt x="3895" y="13314"/>
                        <a:pt x="3286" y="11334"/>
                        <a:pt x="3221" y="10855"/>
                      </a:cubicBezTo>
                      <a:cubicBezTo>
                        <a:pt x="3155" y="10376"/>
                        <a:pt x="3329" y="9963"/>
                        <a:pt x="3612" y="7896"/>
                      </a:cubicBezTo>
                      <a:cubicBezTo>
                        <a:pt x="3873" y="5829"/>
                        <a:pt x="4678" y="3218"/>
                        <a:pt x="4591" y="2413"/>
                      </a:cubicBezTo>
                      <a:cubicBezTo>
                        <a:pt x="4504" y="1586"/>
                        <a:pt x="4417" y="1020"/>
                        <a:pt x="4417" y="1020"/>
                      </a:cubicBezTo>
                      <a:cubicBezTo>
                        <a:pt x="4417" y="1020"/>
                        <a:pt x="934" y="0"/>
                        <a:pt x="232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1" name="Google Shape;927;p31">
                  <a:extLst>
                    <a:ext uri="{FF2B5EF4-FFF2-40B4-BE49-F238E27FC236}">
                      <a16:creationId xmlns:a16="http://schemas.microsoft.com/office/drawing/2014/main" id="{7231A33B-DB1C-CB29-D1C0-59794A5365F4}"/>
                    </a:ext>
                  </a:extLst>
                </p:cNvPr>
                <p:cNvSpPr/>
                <p:nvPr/>
              </p:nvSpPr>
              <p:spPr>
                <a:xfrm>
                  <a:off x="3348363" y="4541012"/>
                  <a:ext cx="383964" cy="22716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157" h="3051" extrusionOk="0">
                      <a:moveTo>
                        <a:pt x="4568" y="1"/>
                      </a:moveTo>
                      <a:cubicBezTo>
                        <a:pt x="4384" y="1"/>
                        <a:pt x="3199" y="287"/>
                        <a:pt x="3199" y="287"/>
                      </a:cubicBezTo>
                      <a:cubicBezTo>
                        <a:pt x="3199" y="287"/>
                        <a:pt x="2524" y="657"/>
                        <a:pt x="1632" y="1854"/>
                      </a:cubicBezTo>
                      <a:cubicBezTo>
                        <a:pt x="1284" y="2333"/>
                        <a:pt x="87" y="2463"/>
                        <a:pt x="22" y="2877"/>
                      </a:cubicBezTo>
                      <a:cubicBezTo>
                        <a:pt x="0" y="3051"/>
                        <a:pt x="783" y="3051"/>
                        <a:pt x="1197" y="3051"/>
                      </a:cubicBezTo>
                      <a:cubicBezTo>
                        <a:pt x="2285" y="3051"/>
                        <a:pt x="2720" y="2442"/>
                        <a:pt x="3264" y="2267"/>
                      </a:cubicBezTo>
                      <a:cubicBezTo>
                        <a:pt x="3786" y="2115"/>
                        <a:pt x="4417" y="1963"/>
                        <a:pt x="4939" y="1876"/>
                      </a:cubicBezTo>
                      <a:cubicBezTo>
                        <a:pt x="5113" y="1854"/>
                        <a:pt x="5157" y="1223"/>
                        <a:pt x="5092" y="940"/>
                      </a:cubicBezTo>
                      <a:cubicBezTo>
                        <a:pt x="5026" y="723"/>
                        <a:pt x="4831" y="222"/>
                        <a:pt x="4591" y="5"/>
                      </a:cubicBezTo>
                      <a:cubicBezTo>
                        <a:pt x="4588" y="2"/>
                        <a:pt x="4581" y="1"/>
                        <a:pt x="4568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2" name="Google Shape;928;p31">
                  <a:extLst>
                    <a:ext uri="{FF2B5EF4-FFF2-40B4-BE49-F238E27FC236}">
                      <a16:creationId xmlns:a16="http://schemas.microsoft.com/office/drawing/2014/main" id="{DDFB4506-E34A-CF63-DD24-BAD4E066E06D}"/>
                    </a:ext>
                  </a:extLst>
                </p:cNvPr>
                <p:cNvSpPr/>
                <p:nvPr/>
              </p:nvSpPr>
              <p:spPr>
                <a:xfrm>
                  <a:off x="3165274" y="3104382"/>
                  <a:ext cx="542777" cy="14844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290" h="19938" extrusionOk="0">
                      <a:moveTo>
                        <a:pt x="4983" y="0"/>
                      </a:moveTo>
                      <a:lnTo>
                        <a:pt x="1" y="718"/>
                      </a:lnTo>
                      <a:cubicBezTo>
                        <a:pt x="1" y="718"/>
                        <a:pt x="936" y="3112"/>
                        <a:pt x="1197" y="4134"/>
                      </a:cubicBezTo>
                      <a:cubicBezTo>
                        <a:pt x="1828" y="6658"/>
                        <a:pt x="2329" y="10422"/>
                        <a:pt x="2960" y="11554"/>
                      </a:cubicBezTo>
                      <a:cubicBezTo>
                        <a:pt x="3351" y="12272"/>
                        <a:pt x="5005" y="19800"/>
                        <a:pt x="5005" y="19800"/>
                      </a:cubicBezTo>
                      <a:cubicBezTo>
                        <a:pt x="5005" y="19800"/>
                        <a:pt x="5255" y="19938"/>
                        <a:pt x="5661" y="19938"/>
                      </a:cubicBezTo>
                      <a:cubicBezTo>
                        <a:pt x="5790" y="19938"/>
                        <a:pt x="5935" y="19924"/>
                        <a:pt x="6093" y="19887"/>
                      </a:cubicBezTo>
                      <a:cubicBezTo>
                        <a:pt x="6767" y="19757"/>
                        <a:pt x="7290" y="19430"/>
                        <a:pt x="7290" y="19430"/>
                      </a:cubicBezTo>
                      <a:cubicBezTo>
                        <a:pt x="7290" y="19430"/>
                        <a:pt x="7115" y="16101"/>
                        <a:pt x="7028" y="14796"/>
                      </a:cubicBezTo>
                      <a:cubicBezTo>
                        <a:pt x="6963" y="13468"/>
                        <a:pt x="6071" y="11510"/>
                        <a:pt x="5962" y="11032"/>
                      </a:cubicBezTo>
                      <a:cubicBezTo>
                        <a:pt x="5832" y="10553"/>
                        <a:pt x="5636" y="8660"/>
                        <a:pt x="5679" y="6571"/>
                      </a:cubicBezTo>
                      <a:cubicBezTo>
                        <a:pt x="5701" y="4504"/>
                        <a:pt x="5766" y="2981"/>
                        <a:pt x="5679" y="2154"/>
                      </a:cubicBezTo>
                      <a:cubicBezTo>
                        <a:pt x="5592" y="1153"/>
                        <a:pt x="4983" y="0"/>
                        <a:pt x="4983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3" name="Google Shape;929;p31">
                  <a:extLst>
                    <a:ext uri="{FF2B5EF4-FFF2-40B4-BE49-F238E27FC236}">
                      <a16:creationId xmlns:a16="http://schemas.microsoft.com/office/drawing/2014/main" id="{5730E348-3D6E-24D6-8C5B-8118B4C88A3E}"/>
                    </a:ext>
                  </a:extLst>
                </p:cNvPr>
                <p:cNvSpPr/>
                <p:nvPr/>
              </p:nvSpPr>
              <p:spPr>
                <a:xfrm>
                  <a:off x="3157159" y="2443360"/>
                  <a:ext cx="72966" cy="6976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80" h="937" extrusionOk="0">
                      <a:moveTo>
                        <a:pt x="980" y="1"/>
                      </a:moveTo>
                      <a:lnTo>
                        <a:pt x="1" y="414"/>
                      </a:lnTo>
                      <a:lnTo>
                        <a:pt x="44" y="937"/>
                      </a:lnTo>
                      <a:lnTo>
                        <a:pt x="98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4" name="Google Shape;930;p31">
                  <a:extLst>
                    <a:ext uri="{FF2B5EF4-FFF2-40B4-BE49-F238E27FC236}">
                      <a16:creationId xmlns:a16="http://schemas.microsoft.com/office/drawing/2014/main" id="{3B75C9F9-C1F1-F3F1-2DA0-B8D0355412F3}"/>
                    </a:ext>
                  </a:extLst>
                </p:cNvPr>
                <p:cNvSpPr/>
                <p:nvPr/>
              </p:nvSpPr>
              <p:spPr>
                <a:xfrm>
                  <a:off x="3119930" y="2469346"/>
                  <a:ext cx="40578" cy="43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588" extrusionOk="0">
                      <a:moveTo>
                        <a:pt x="196" y="0"/>
                      </a:moveTo>
                      <a:lnTo>
                        <a:pt x="0" y="283"/>
                      </a:lnTo>
                      <a:lnTo>
                        <a:pt x="544" y="588"/>
                      </a:lnTo>
                      <a:lnTo>
                        <a:pt x="196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5" name="Google Shape;931;p31">
                  <a:extLst>
                    <a:ext uri="{FF2B5EF4-FFF2-40B4-BE49-F238E27FC236}">
                      <a16:creationId xmlns:a16="http://schemas.microsoft.com/office/drawing/2014/main" id="{D5B74AC7-994B-9E54-A3C3-379A81682DD4}"/>
                    </a:ext>
                  </a:extLst>
                </p:cNvPr>
                <p:cNvSpPr/>
                <p:nvPr/>
              </p:nvSpPr>
              <p:spPr>
                <a:xfrm>
                  <a:off x="3123132" y="2487141"/>
                  <a:ext cx="51970" cy="50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8" h="675" extrusionOk="0">
                      <a:moveTo>
                        <a:pt x="1" y="0"/>
                      </a:moveTo>
                      <a:lnTo>
                        <a:pt x="110" y="631"/>
                      </a:lnTo>
                      <a:lnTo>
                        <a:pt x="479" y="675"/>
                      </a:lnTo>
                      <a:lnTo>
                        <a:pt x="697" y="22"/>
                      </a:lnTo>
                      <a:lnTo>
                        <a:pt x="1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6" name="Google Shape;932;p31">
                  <a:extLst>
                    <a:ext uri="{FF2B5EF4-FFF2-40B4-BE49-F238E27FC236}">
                      <a16:creationId xmlns:a16="http://schemas.microsoft.com/office/drawing/2014/main" id="{3C0502DE-9C17-A923-BAB7-53028AB43507}"/>
                    </a:ext>
                  </a:extLst>
                </p:cNvPr>
                <p:cNvSpPr/>
                <p:nvPr/>
              </p:nvSpPr>
              <p:spPr>
                <a:xfrm>
                  <a:off x="3157159" y="2351035"/>
                  <a:ext cx="160451" cy="1685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55" h="2264" extrusionOk="0">
                      <a:moveTo>
                        <a:pt x="1633" y="1"/>
                      </a:moveTo>
                      <a:lnTo>
                        <a:pt x="1" y="1654"/>
                      </a:lnTo>
                      <a:lnTo>
                        <a:pt x="479" y="2264"/>
                      </a:lnTo>
                      <a:lnTo>
                        <a:pt x="2155" y="436"/>
                      </a:lnTo>
                      <a:lnTo>
                        <a:pt x="1633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7" name="Google Shape;933;p31">
                  <a:extLst>
                    <a:ext uri="{FF2B5EF4-FFF2-40B4-BE49-F238E27FC236}">
                      <a16:creationId xmlns:a16="http://schemas.microsoft.com/office/drawing/2014/main" id="{E8AE298A-F921-7C12-8563-935210C34583}"/>
                    </a:ext>
                  </a:extLst>
                </p:cNvPr>
                <p:cNvSpPr/>
                <p:nvPr/>
              </p:nvSpPr>
              <p:spPr>
                <a:xfrm>
                  <a:off x="3095583" y="2441797"/>
                  <a:ext cx="39014" cy="74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24" h="1002" extrusionOk="0">
                      <a:moveTo>
                        <a:pt x="284" y="0"/>
                      </a:moveTo>
                      <a:lnTo>
                        <a:pt x="1" y="479"/>
                      </a:lnTo>
                      <a:lnTo>
                        <a:pt x="219" y="1001"/>
                      </a:lnTo>
                      <a:lnTo>
                        <a:pt x="523" y="370"/>
                      </a:lnTo>
                      <a:lnTo>
                        <a:pt x="284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8" name="Google Shape;934;p31">
                  <a:extLst>
                    <a:ext uri="{FF2B5EF4-FFF2-40B4-BE49-F238E27FC236}">
                      <a16:creationId xmlns:a16="http://schemas.microsoft.com/office/drawing/2014/main" id="{221DD378-E081-AE41-CEC1-C152B7D39A67}"/>
                    </a:ext>
                  </a:extLst>
                </p:cNvPr>
                <p:cNvSpPr/>
                <p:nvPr/>
              </p:nvSpPr>
              <p:spPr>
                <a:xfrm>
                  <a:off x="3176592" y="2441350"/>
                  <a:ext cx="269006" cy="51321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13" h="6893" extrusionOk="0">
                      <a:moveTo>
                        <a:pt x="2481" y="0"/>
                      </a:moveTo>
                      <a:cubicBezTo>
                        <a:pt x="1597" y="0"/>
                        <a:pt x="1231" y="842"/>
                        <a:pt x="1023" y="1486"/>
                      </a:cubicBezTo>
                      <a:cubicBezTo>
                        <a:pt x="806" y="2160"/>
                        <a:pt x="1" y="5946"/>
                        <a:pt x="88" y="6338"/>
                      </a:cubicBezTo>
                      <a:cubicBezTo>
                        <a:pt x="160" y="6645"/>
                        <a:pt x="983" y="6892"/>
                        <a:pt x="1385" y="6892"/>
                      </a:cubicBezTo>
                      <a:cubicBezTo>
                        <a:pt x="1466" y="6892"/>
                        <a:pt x="1531" y="6882"/>
                        <a:pt x="1567" y="6860"/>
                      </a:cubicBezTo>
                      <a:cubicBezTo>
                        <a:pt x="1807" y="6708"/>
                        <a:pt x="3330" y="2530"/>
                        <a:pt x="3482" y="1682"/>
                      </a:cubicBezTo>
                      <a:cubicBezTo>
                        <a:pt x="3613" y="833"/>
                        <a:pt x="3439" y="71"/>
                        <a:pt x="2612" y="6"/>
                      </a:cubicBezTo>
                      <a:cubicBezTo>
                        <a:pt x="2567" y="2"/>
                        <a:pt x="2524" y="0"/>
                        <a:pt x="2481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89" name="Google Shape;935;p31">
                  <a:extLst>
                    <a:ext uri="{FF2B5EF4-FFF2-40B4-BE49-F238E27FC236}">
                      <a16:creationId xmlns:a16="http://schemas.microsoft.com/office/drawing/2014/main" id="{BE225F25-2C79-C40F-25F4-6B20D48E28D9}"/>
                    </a:ext>
                  </a:extLst>
                </p:cNvPr>
                <p:cNvSpPr/>
                <p:nvPr/>
              </p:nvSpPr>
              <p:spPr>
                <a:xfrm>
                  <a:off x="3152319" y="3092990"/>
                  <a:ext cx="398558" cy="704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3" h="946" extrusionOk="0">
                      <a:moveTo>
                        <a:pt x="5222" y="1"/>
                      </a:moveTo>
                      <a:cubicBezTo>
                        <a:pt x="5222" y="1"/>
                        <a:pt x="3765" y="218"/>
                        <a:pt x="2329" y="262"/>
                      </a:cubicBezTo>
                      <a:cubicBezTo>
                        <a:pt x="871" y="327"/>
                        <a:pt x="0" y="371"/>
                        <a:pt x="0" y="371"/>
                      </a:cubicBezTo>
                      <a:lnTo>
                        <a:pt x="0" y="937"/>
                      </a:lnTo>
                      <a:cubicBezTo>
                        <a:pt x="0" y="937"/>
                        <a:pt x="293" y="945"/>
                        <a:pt x="751" y="945"/>
                      </a:cubicBezTo>
                      <a:cubicBezTo>
                        <a:pt x="1324" y="945"/>
                        <a:pt x="2157" y="932"/>
                        <a:pt x="3003" y="871"/>
                      </a:cubicBezTo>
                      <a:cubicBezTo>
                        <a:pt x="4504" y="784"/>
                        <a:pt x="5353" y="567"/>
                        <a:pt x="5353" y="567"/>
                      </a:cubicBezTo>
                      <a:lnTo>
                        <a:pt x="522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0" name="Google Shape;936;p31">
                  <a:extLst>
                    <a:ext uri="{FF2B5EF4-FFF2-40B4-BE49-F238E27FC236}">
                      <a16:creationId xmlns:a16="http://schemas.microsoft.com/office/drawing/2014/main" id="{C249A0D9-0622-3FED-F748-6F4E6C2E0857}"/>
                    </a:ext>
                  </a:extLst>
                </p:cNvPr>
                <p:cNvSpPr/>
                <p:nvPr/>
              </p:nvSpPr>
              <p:spPr>
                <a:xfrm>
                  <a:off x="3153957" y="3118975"/>
                  <a:ext cx="50257" cy="50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675" extrusionOk="0">
                      <a:moveTo>
                        <a:pt x="174" y="0"/>
                      </a:moveTo>
                      <a:cubicBezTo>
                        <a:pt x="87" y="0"/>
                        <a:pt x="0" y="87"/>
                        <a:pt x="0" y="174"/>
                      </a:cubicBezTo>
                      <a:lnTo>
                        <a:pt x="0" y="479"/>
                      </a:lnTo>
                      <a:cubicBezTo>
                        <a:pt x="0" y="588"/>
                        <a:pt x="87" y="675"/>
                        <a:pt x="174" y="675"/>
                      </a:cubicBezTo>
                      <a:lnTo>
                        <a:pt x="479" y="675"/>
                      </a:lnTo>
                      <a:cubicBezTo>
                        <a:pt x="588" y="675"/>
                        <a:pt x="675" y="588"/>
                        <a:pt x="675" y="479"/>
                      </a:cubicBezTo>
                      <a:lnTo>
                        <a:pt x="675" y="174"/>
                      </a:lnTo>
                      <a:cubicBezTo>
                        <a:pt x="675" y="87"/>
                        <a:pt x="588" y="0"/>
                        <a:pt x="47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1" name="Google Shape;937;p31">
                  <a:extLst>
                    <a:ext uri="{FF2B5EF4-FFF2-40B4-BE49-F238E27FC236}">
                      <a16:creationId xmlns:a16="http://schemas.microsoft.com/office/drawing/2014/main" id="{14B37291-F8E2-8D4F-AC46-27820EFD6585}"/>
                    </a:ext>
                  </a:extLst>
                </p:cNvPr>
                <p:cNvSpPr/>
                <p:nvPr/>
              </p:nvSpPr>
              <p:spPr>
                <a:xfrm>
                  <a:off x="3113453" y="2534122"/>
                  <a:ext cx="76167" cy="71447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23" h="9596" extrusionOk="0">
                      <a:moveTo>
                        <a:pt x="240" y="0"/>
                      </a:moveTo>
                      <a:cubicBezTo>
                        <a:pt x="240" y="0"/>
                        <a:pt x="0" y="1654"/>
                        <a:pt x="0" y="3112"/>
                      </a:cubicBezTo>
                      <a:cubicBezTo>
                        <a:pt x="0" y="4570"/>
                        <a:pt x="22" y="8660"/>
                        <a:pt x="22" y="8660"/>
                      </a:cubicBezTo>
                      <a:lnTo>
                        <a:pt x="522" y="9596"/>
                      </a:lnTo>
                      <a:lnTo>
                        <a:pt x="1023" y="8617"/>
                      </a:lnTo>
                      <a:cubicBezTo>
                        <a:pt x="1023" y="8617"/>
                        <a:pt x="675" y="4461"/>
                        <a:pt x="544" y="3134"/>
                      </a:cubicBezTo>
                      <a:cubicBezTo>
                        <a:pt x="414" y="1806"/>
                        <a:pt x="609" y="44"/>
                        <a:pt x="609" y="44"/>
                      </a:cubicBezTo>
                      <a:lnTo>
                        <a:pt x="240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2" name="Google Shape;938;p31">
                  <a:extLst>
                    <a:ext uri="{FF2B5EF4-FFF2-40B4-BE49-F238E27FC236}">
                      <a16:creationId xmlns:a16="http://schemas.microsoft.com/office/drawing/2014/main" id="{3F15951D-3905-1171-3736-E2121A19CE1C}"/>
                    </a:ext>
                  </a:extLst>
                </p:cNvPr>
                <p:cNvSpPr/>
                <p:nvPr/>
              </p:nvSpPr>
              <p:spPr>
                <a:xfrm>
                  <a:off x="2284008" y="3015109"/>
                  <a:ext cx="186361" cy="7639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503" h="1026" extrusionOk="0">
                      <a:moveTo>
                        <a:pt x="1048" y="0"/>
                      </a:moveTo>
                      <a:cubicBezTo>
                        <a:pt x="1040" y="0"/>
                        <a:pt x="1031" y="1"/>
                        <a:pt x="1023" y="3"/>
                      </a:cubicBezTo>
                      <a:cubicBezTo>
                        <a:pt x="1001" y="3"/>
                        <a:pt x="957" y="155"/>
                        <a:pt x="957" y="155"/>
                      </a:cubicBezTo>
                      <a:cubicBezTo>
                        <a:pt x="957" y="155"/>
                        <a:pt x="783" y="24"/>
                        <a:pt x="740" y="24"/>
                      </a:cubicBezTo>
                      <a:cubicBezTo>
                        <a:pt x="675" y="24"/>
                        <a:pt x="609" y="68"/>
                        <a:pt x="631" y="133"/>
                      </a:cubicBezTo>
                      <a:cubicBezTo>
                        <a:pt x="653" y="264"/>
                        <a:pt x="783" y="525"/>
                        <a:pt x="827" y="568"/>
                      </a:cubicBezTo>
                      <a:cubicBezTo>
                        <a:pt x="829" y="573"/>
                        <a:pt x="828" y="576"/>
                        <a:pt x="824" y="576"/>
                      </a:cubicBezTo>
                      <a:cubicBezTo>
                        <a:pt x="792" y="576"/>
                        <a:pt x="586" y="444"/>
                        <a:pt x="413" y="329"/>
                      </a:cubicBezTo>
                      <a:cubicBezTo>
                        <a:pt x="321" y="283"/>
                        <a:pt x="240" y="268"/>
                        <a:pt x="176" y="268"/>
                      </a:cubicBezTo>
                      <a:cubicBezTo>
                        <a:pt x="90" y="268"/>
                        <a:pt x="34" y="295"/>
                        <a:pt x="22" y="307"/>
                      </a:cubicBezTo>
                      <a:cubicBezTo>
                        <a:pt x="0" y="351"/>
                        <a:pt x="348" y="634"/>
                        <a:pt x="392" y="699"/>
                      </a:cubicBezTo>
                      <a:cubicBezTo>
                        <a:pt x="435" y="742"/>
                        <a:pt x="827" y="1025"/>
                        <a:pt x="914" y="1025"/>
                      </a:cubicBezTo>
                      <a:cubicBezTo>
                        <a:pt x="936" y="1025"/>
                        <a:pt x="979" y="1003"/>
                        <a:pt x="1088" y="982"/>
                      </a:cubicBezTo>
                      <a:cubicBezTo>
                        <a:pt x="1121" y="982"/>
                        <a:pt x="1141" y="1018"/>
                        <a:pt x="1195" y="1018"/>
                      </a:cubicBezTo>
                      <a:cubicBezTo>
                        <a:pt x="1213" y="1018"/>
                        <a:pt x="1235" y="1014"/>
                        <a:pt x="1262" y="1003"/>
                      </a:cubicBezTo>
                      <a:cubicBezTo>
                        <a:pt x="1284" y="1003"/>
                        <a:pt x="1349" y="960"/>
                        <a:pt x="1371" y="960"/>
                      </a:cubicBezTo>
                      <a:cubicBezTo>
                        <a:pt x="1385" y="953"/>
                        <a:pt x="1402" y="950"/>
                        <a:pt x="1419" y="950"/>
                      </a:cubicBezTo>
                      <a:cubicBezTo>
                        <a:pt x="1453" y="950"/>
                        <a:pt x="1487" y="960"/>
                        <a:pt x="1501" y="960"/>
                      </a:cubicBezTo>
                      <a:cubicBezTo>
                        <a:pt x="1545" y="938"/>
                        <a:pt x="1567" y="916"/>
                        <a:pt x="1588" y="916"/>
                      </a:cubicBezTo>
                      <a:cubicBezTo>
                        <a:pt x="1610" y="895"/>
                        <a:pt x="1697" y="895"/>
                        <a:pt x="1719" y="895"/>
                      </a:cubicBezTo>
                      <a:cubicBezTo>
                        <a:pt x="1762" y="873"/>
                        <a:pt x="1806" y="829"/>
                        <a:pt x="1850" y="829"/>
                      </a:cubicBezTo>
                      <a:cubicBezTo>
                        <a:pt x="2241" y="699"/>
                        <a:pt x="2502" y="546"/>
                        <a:pt x="2502" y="546"/>
                      </a:cubicBezTo>
                      <a:cubicBezTo>
                        <a:pt x="2411" y="379"/>
                        <a:pt x="2180" y="329"/>
                        <a:pt x="2021" y="329"/>
                      </a:cubicBezTo>
                      <a:cubicBezTo>
                        <a:pt x="1952" y="329"/>
                        <a:pt x="1897" y="338"/>
                        <a:pt x="1871" y="351"/>
                      </a:cubicBezTo>
                      <a:cubicBezTo>
                        <a:pt x="1855" y="359"/>
                        <a:pt x="1840" y="362"/>
                        <a:pt x="1824" y="362"/>
                      </a:cubicBezTo>
                      <a:cubicBezTo>
                        <a:pt x="1673" y="362"/>
                        <a:pt x="1535" y="23"/>
                        <a:pt x="1363" y="23"/>
                      </a:cubicBezTo>
                      <a:cubicBezTo>
                        <a:pt x="1359" y="23"/>
                        <a:pt x="1354" y="24"/>
                        <a:pt x="1349" y="24"/>
                      </a:cubicBezTo>
                      <a:cubicBezTo>
                        <a:pt x="1308" y="24"/>
                        <a:pt x="1325" y="178"/>
                        <a:pt x="1291" y="178"/>
                      </a:cubicBezTo>
                      <a:cubicBezTo>
                        <a:pt x="1289" y="178"/>
                        <a:pt x="1286" y="178"/>
                        <a:pt x="1284" y="177"/>
                      </a:cubicBezTo>
                      <a:cubicBezTo>
                        <a:pt x="1243" y="136"/>
                        <a:pt x="1165" y="0"/>
                        <a:pt x="1048" y="0"/>
                      </a:cubicBezTo>
                      <a:close/>
                    </a:path>
                  </a:pathLst>
                </a:custGeom>
                <a:solidFill>
                  <a:srgbClr val="FFA47C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3" name="Google Shape;939;p31">
                  <a:extLst>
                    <a:ext uri="{FF2B5EF4-FFF2-40B4-BE49-F238E27FC236}">
                      <a16:creationId xmlns:a16="http://schemas.microsoft.com/office/drawing/2014/main" id="{506158D6-62D9-8368-0A3B-358ADF081CB6}"/>
                    </a:ext>
                  </a:extLst>
                </p:cNvPr>
                <p:cNvSpPr/>
                <p:nvPr/>
              </p:nvSpPr>
              <p:spPr>
                <a:xfrm>
                  <a:off x="2786217" y="3292309"/>
                  <a:ext cx="233342" cy="9083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34" h="1220" extrusionOk="0">
                      <a:moveTo>
                        <a:pt x="2633" y="0"/>
                      </a:moveTo>
                      <a:cubicBezTo>
                        <a:pt x="2633" y="0"/>
                        <a:pt x="1632" y="435"/>
                        <a:pt x="1349" y="457"/>
                      </a:cubicBezTo>
                      <a:cubicBezTo>
                        <a:pt x="1066" y="501"/>
                        <a:pt x="740" y="805"/>
                        <a:pt x="109" y="979"/>
                      </a:cubicBezTo>
                      <a:cubicBezTo>
                        <a:pt x="0" y="1001"/>
                        <a:pt x="22" y="1197"/>
                        <a:pt x="348" y="1219"/>
                      </a:cubicBezTo>
                      <a:cubicBezTo>
                        <a:pt x="357" y="1219"/>
                        <a:pt x="365" y="1219"/>
                        <a:pt x="374" y="1219"/>
                      </a:cubicBezTo>
                      <a:cubicBezTo>
                        <a:pt x="636" y="1219"/>
                        <a:pt x="1043" y="953"/>
                        <a:pt x="1460" y="953"/>
                      </a:cubicBezTo>
                      <a:cubicBezTo>
                        <a:pt x="1531" y="953"/>
                        <a:pt x="1604" y="961"/>
                        <a:pt x="1675" y="979"/>
                      </a:cubicBezTo>
                      <a:cubicBezTo>
                        <a:pt x="1780" y="997"/>
                        <a:pt x="2095" y="1168"/>
                        <a:pt x="2428" y="1168"/>
                      </a:cubicBezTo>
                      <a:cubicBezTo>
                        <a:pt x="2511" y="1168"/>
                        <a:pt x="2594" y="1157"/>
                        <a:pt x="2676" y="1132"/>
                      </a:cubicBezTo>
                      <a:cubicBezTo>
                        <a:pt x="3090" y="1001"/>
                        <a:pt x="3133" y="327"/>
                        <a:pt x="3133" y="327"/>
                      </a:cubicBezTo>
                      <a:lnTo>
                        <a:pt x="2633" y="0"/>
                      </a:lnTo>
                      <a:close/>
                    </a:path>
                  </a:pathLst>
                </a:custGeom>
                <a:solidFill>
                  <a:srgbClr val="FFBD95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4" name="Google Shape;940;p31">
                  <a:extLst>
                    <a:ext uri="{FF2B5EF4-FFF2-40B4-BE49-F238E27FC236}">
                      <a16:creationId xmlns:a16="http://schemas.microsoft.com/office/drawing/2014/main" id="{73CE2F13-AB61-7641-5137-6DB53F62200F}"/>
                    </a:ext>
                  </a:extLst>
                </p:cNvPr>
                <p:cNvSpPr/>
                <p:nvPr/>
              </p:nvSpPr>
              <p:spPr>
                <a:xfrm>
                  <a:off x="2970869" y="2889650"/>
                  <a:ext cx="361330" cy="42372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53" h="5691" extrusionOk="0">
                      <a:moveTo>
                        <a:pt x="3569" y="0"/>
                      </a:moveTo>
                      <a:cubicBezTo>
                        <a:pt x="3038" y="0"/>
                        <a:pt x="2641" y="498"/>
                        <a:pt x="2524" y="665"/>
                      </a:cubicBezTo>
                      <a:cubicBezTo>
                        <a:pt x="1067" y="2797"/>
                        <a:pt x="1" y="5104"/>
                        <a:pt x="1" y="5104"/>
                      </a:cubicBezTo>
                      <a:lnTo>
                        <a:pt x="806" y="5691"/>
                      </a:lnTo>
                      <a:cubicBezTo>
                        <a:pt x="806" y="5691"/>
                        <a:pt x="2655" y="3689"/>
                        <a:pt x="3221" y="2949"/>
                      </a:cubicBezTo>
                      <a:cubicBezTo>
                        <a:pt x="3786" y="2210"/>
                        <a:pt x="4853" y="643"/>
                        <a:pt x="4091" y="164"/>
                      </a:cubicBezTo>
                      <a:cubicBezTo>
                        <a:pt x="3907" y="47"/>
                        <a:pt x="3732" y="0"/>
                        <a:pt x="3569" y="0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95" name="Google Shape;941;p31">
                  <a:extLst>
                    <a:ext uri="{FF2B5EF4-FFF2-40B4-BE49-F238E27FC236}">
                      <a16:creationId xmlns:a16="http://schemas.microsoft.com/office/drawing/2014/main" id="{BCE4A8FF-289F-BD12-03B6-58CE6046C045}"/>
                    </a:ext>
                  </a:extLst>
                </p:cNvPr>
                <p:cNvSpPr/>
                <p:nvPr/>
              </p:nvSpPr>
              <p:spPr>
                <a:xfrm>
                  <a:off x="2943320" y="3238849"/>
                  <a:ext cx="116745" cy="11503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68" h="1545" extrusionOk="0">
                      <a:moveTo>
                        <a:pt x="501" y="0"/>
                      </a:moveTo>
                      <a:lnTo>
                        <a:pt x="1" y="783"/>
                      </a:lnTo>
                      <a:lnTo>
                        <a:pt x="1067" y="1545"/>
                      </a:lnTo>
                      <a:lnTo>
                        <a:pt x="1567" y="762"/>
                      </a:lnTo>
                      <a:lnTo>
                        <a:pt x="50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  <p:grpSp>
            <p:nvGrpSpPr>
              <p:cNvPr id="13" name="Google Shape;942;p31">
                <a:extLst>
                  <a:ext uri="{FF2B5EF4-FFF2-40B4-BE49-F238E27FC236}">
                    <a16:creationId xmlns:a16="http://schemas.microsoft.com/office/drawing/2014/main" id="{DA46FABF-EADD-DEC5-5F93-D5ABEC711DD3}"/>
                  </a:ext>
                </a:extLst>
              </p:cNvPr>
              <p:cNvGrpSpPr/>
              <p:nvPr/>
            </p:nvGrpSpPr>
            <p:grpSpPr>
              <a:xfrm>
                <a:off x="2098473" y="3264015"/>
                <a:ext cx="1363911" cy="3591605"/>
                <a:chOff x="1363800" y="1986051"/>
                <a:chExt cx="1056313" cy="2781602"/>
              </a:xfrm>
            </p:grpSpPr>
            <p:sp>
              <p:nvSpPr>
                <p:cNvPr id="30" name="Google Shape;943;p31">
                  <a:extLst>
                    <a:ext uri="{FF2B5EF4-FFF2-40B4-BE49-F238E27FC236}">
                      <a16:creationId xmlns:a16="http://schemas.microsoft.com/office/drawing/2014/main" id="{68F8C004-1752-C8D3-24A4-192757CE2EBB}"/>
                    </a:ext>
                  </a:extLst>
                </p:cNvPr>
                <p:cNvSpPr/>
                <p:nvPr/>
              </p:nvSpPr>
              <p:spPr>
                <a:xfrm>
                  <a:off x="2083124" y="3285831"/>
                  <a:ext cx="228428" cy="95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68" h="1284" extrusionOk="0">
                      <a:moveTo>
                        <a:pt x="522" y="0"/>
                      </a:moveTo>
                      <a:lnTo>
                        <a:pt x="0" y="283"/>
                      </a:lnTo>
                      <a:cubicBezTo>
                        <a:pt x="0" y="283"/>
                        <a:pt x="0" y="914"/>
                        <a:pt x="392" y="1066"/>
                      </a:cubicBezTo>
                      <a:cubicBezTo>
                        <a:pt x="494" y="1098"/>
                        <a:pt x="600" y="1111"/>
                        <a:pt x="703" y="1111"/>
                      </a:cubicBezTo>
                      <a:cubicBezTo>
                        <a:pt x="1020" y="1111"/>
                        <a:pt x="1316" y="996"/>
                        <a:pt x="1414" y="979"/>
                      </a:cubicBezTo>
                      <a:cubicBezTo>
                        <a:pt x="1464" y="971"/>
                        <a:pt x="1514" y="967"/>
                        <a:pt x="1564" y="967"/>
                      </a:cubicBezTo>
                      <a:cubicBezTo>
                        <a:pt x="2013" y="967"/>
                        <a:pt x="2446" y="1284"/>
                        <a:pt x="2720" y="1284"/>
                      </a:cubicBezTo>
                      <a:cubicBezTo>
                        <a:pt x="3046" y="1284"/>
                        <a:pt x="3068" y="1110"/>
                        <a:pt x="2959" y="1066"/>
                      </a:cubicBezTo>
                      <a:cubicBezTo>
                        <a:pt x="2350" y="870"/>
                        <a:pt x="2045" y="588"/>
                        <a:pt x="1762" y="522"/>
                      </a:cubicBezTo>
                      <a:cubicBezTo>
                        <a:pt x="1480" y="479"/>
                        <a:pt x="522" y="0"/>
                        <a:pt x="522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1" name="Google Shape;944;p31">
                  <a:extLst>
                    <a:ext uri="{FF2B5EF4-FFF2-40B4-BE49-F238E27FC236}">
                      <a16:creationId xmlns:a16="http://schemas.microsoft.com/office/drawing/2014/main" id="{3C33334C-987F-EBDD-066B-ADB1285604F9}"/>
                    </a:ext>
                  </a:extLst>
                </p:cNvPr>
                <p:cNvSpPr/>
                <p:nvPr/>
              </p:nvSpPr>
              <p:spPr>
                <a:xfrm>
                  <a:off x="2089602" y="3332813"/>
                  <a:ext cx="110342" cy="508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82" h="683" extrusionOk="0">
                      <a:moveTo>
                        <a:pt x="285" y="1"/>
                      </a:moveTo>
                      <a:cubicBezTo>
                        <a:pt x="195" y="1"/>
                        <a:pt x="100" y="20"/>
                        <a:pt x="0" y="65"/>
                      </a:cubicBezTo>
                      <a:cubicBezTo>
                        <a:pt x="0" y="65"/>
                        <a:pt x="196" y="479"/>
                        <a:pt x="457" y="609"/>
                      </a:cubicBezTo>
                      <a:cubicBezTo>
                        <a:pt x="534" y="644"/>
                        <a:pt x="622" y="655"/>
                        <a:pt x="713" y="655"/>
                      </a:cubicBezTo>
                      <a:cubicBezTo>
                        <a:pt x="843" y="655"/>
                        <a:pt x="981" y="634"/>
                        <a:pt x="1101" y="634"/>
                      </a:cubicBezTo>
                      <a:cubicBezTo>
                        <a:pt x="1160" y="634"/>
                        <a:pt x="1214" y="638"/>
                        <a:pt x="1262" y="653"/>
                      </a:cubicBezTo>
                      <a:cubicBezTo>
                        <a:pt x="1320" y="674"/>
                        <a:pt x="1361" y="682"/>
                        <a:pt x="1390" y="682"/>
                      </a:cubicBezTo>
                      <a:cubicBezTo>
                        <a:pt x="1482" y="682"/>
                        <a:pt x="1453" y="599"/>
                        <a:pt x="1436" y="566"/>
                      </a:cubicBezTo>
                      <a:cubicBezTo>
                        <a:pt x="1436" y="522"/>
                        <a:pt x="1153" y="435"/>
                        <a:pt x="1023" y="370"/>
                      </a:cubicBezTo>
                      <a:cubicBezTo>
                        <a:pt x="935" y="335"/>
                        <a:pt x="662" y="1"/>
                        <a:pt x="285" y="1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2" name="Google Shape;945;p31">
                  <a:extLst>
                    <a:ext uri="{FF2B5EF4-FFF2-40B4-BE49-F238E27FC236}">
                      <a16:creationId xmlns:a16="http://schemas.microsoft.com/office/drawing/2014/main" id="{A813F98F-E359-2016-F689-3191F9966C0A}"/>
                    </a:ext>
                  </a:extLst>
                </p:cNvPr>
                <p:cNvSpPr/>
                <p:nvPr/>
              </p:nvSpPr>
              <p:spPr>
                <a:xfrm>
                  <a:off x="1859531" y="2899255"/>
                  <a:ext cx="296554" cy="4401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83" h="5911" extrusionOk="0">
                      <a:moveTo>
                        <a:pt x="1056" y="1"/>
                      </a:moveTo>
                      <a:cubicBezTo>
                        <a:pt x="965" y="1"/>
                        <a:pt x="874" y="25"/>
                        <a:pt x="784" y="79"/>
                      </a:cubicBezTo>
                      <a:cubicBezTo>
                        <a:pt x="0" y="558"/>
                        <a:pt x="262" y="1580"/>
                        <a:pt x="370" y="1820"/>
                      </a:cubicBezTo>
                      <a:cubicBezTo>
                        <a:pt x="1524" y="4039"/>
                        <a:pt x="3090" y="5910"/>
                        <a:pt x="3090" y="5910"/>
                      </a:cubicBezTo>
                      <a:lnTo>
                        <a:pt x="3982" y="5453"/>
                      </a:lnTo>
                      <a:cubicBezTo>
                        <a:pt x="3982" y="5453"/>
                        <a:pt x="3134" y="2929"/>
                        <a:pt x="2764" y="2102"/>
                      </a:cubicBezTo>
                      <a:cubicBezTo>
                        <a:pt x="2437" y="1373"/>
                        <a:pt x="1739" y="1"/>
                        <a:pt x="105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3" name="Google Shape;946;p31">
                  <a:extLst>
                    <a:ext uri="{FF2B5EF4-FFF2-40B4-BE49-F238E27FC236}">
                      <a16:creationId xmlns:a16="http://schemas.microsoft.com/office/drawing/2014/main" id="{447D9D74-D659-3457-0EF7-5D74587106D6}"/>
                    </a:ext>
                  </a:extLst>
                </p:cNvPr>
                <p:cNvSpPr/>
                <p:nvPr/>
              </p:nvSpPr>
              <p:spPr>
                <a:xfrm>
                  <a:off x="2047459" y="3245327"/>
                  <a:ext cx="121585" cy="1053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633" h="1415" extrusionOk="0">
                      <a:moveTo>
                        <a:pt x="1241" y="0"/>
                      </a:moveTo>
                      <a:lnTo>
                        <a:pt x="0" y="631"/>
                      </a:lnTo>
                      <a:lnTo>
                        <a:pt x="457" y="1414"/>
                      </a:lnTo>
                      <a:lnTo>
                        <a:pt x="1632" y="783"/>
                      </a:lnTo>
                      <a:lnTo>
                        <a:pt x="1241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4" name="Google Shape;947;p31">
                  <a:extLst>
                    <a:ext uri="{FF2B5EF4-FFF2-40B4-BE49-F238E27FC236}">
                      <a16:creationId xmlns:a16="http://schemas.microsoft.com/office/drawing/2014/main" id="{B30AA10C-115C-0A03-BF55-9C0CAFABF38E}"/>
                    </a:ext>
                  </a:extLst>
                </p:cNvPr>
                <p:cNvSpPr/>
                <p:nvPr/>
              </p:nvSpPr>
              <p:spPr>
                <a:xfrm>
                  <a:off x="1755813" y="2511413"/>
                  <a:ext cx="251211" cy="51098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74" h="6863" extrusionOk="0">
                      <a:moveTo>
                        <a:pt x="1124" y="0"/>
                      </a:moveTo>
                      <a:cubicBezTo>
                        <a:pt x="1113" y="0"/>
                        <a:pt x="1101" y="1"/>
                        <a:pt x="1089" y="1"/>
                      </a:cubicBezTo>
                      <a:cubicBezTo>
                        <a:pt x="240" y="23"/>
                        <a:pt x="1" y="741"/>
                        <a:pt x="88" y="1589"/>
                      </a:cubicBezTo>
                      <a:cubicBezTo>
                        <a:pt x="153" y="2438"/>
                        <a:pt x="1459" y="6659"/>
                        <a:pt x="1698" y="6811"/>
                      </a:cubicBezTo>
                      <a:cubicBezTo>
                        <a:pt x="1749" y="6846"/>
                        <a:pt x="1853" y="6863"/>
                        <a:pt x="1985" y="6863"/>
                      </a:cubicBezTo>
                      <a:cubicBezTo>
                        <a:pt x="2423" y="6863"/>
                        <a:pt x="3164" y="6682"/>
                        <a:pt x="3265" y="6398"/>
                      </a:cubicBezTo>
                      <a:cubicBezTo>
                        <a:pt x="3373" y="6006"/>
                        <a:pt x="2808" y="2242"/>
                        <a:pt x="2634" y="1567"/>
                      </a:cubicBezTo>
                      <a:cubicBezTo>
                        <a:pt x="2440" y="901"/>
                        <a:pt x="2119" y="0"/>
                        <a:pt x="1124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5" name="Google Shape;948;p31">
                  <a:extLst>
                    <a:ext uri="{FF2B5EF4-FFF2-40B4-BE49-F238E27FC236}">
                      <a16:creationId xmlns:a16="http://schemas.microsoft.com/office/drawing/2014/main" id="{AFFD9B30-46DC-F4D2-2761-F3CE89F5CBD9}"/>
                    </a:ext>
                  </a:extLst>
                </p:cNvPr>
                <p:cNvSpPr/>
                <p:nvPr/>
              </p:nvSpPr>
              <p:spPr>
                <a:xfrm>
                  <a:off x="1363800" y="2205250"/>
                  <a:ext cx="562210" cy="120870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551" h="16234" extrusionOk="0">
                      <a:moveTo>
                        <a:pt x="4570" y="0"/>
                      </a:moveTo>
                      <a:cubicBezTo>
                        <a:pt x="4570" y="0"/>
                        <a:pt x="3917" y="2394"/>
                        <a:pt x="3765" y="2481"/>
                      </a:cubicBezTo>
                      <a:cubicBezTo>
                        <a:pt x="3242" y="2742"/>
                        <a:pt x="2503" y="3286"/>
                        <a:pt x="2067" y="3852"/>
                      </a:cubicBezTo>
                      <a:cubicBezTo>
                        <a:pt x="1545" y="4548"/>
                        <a:pt x="1785" y="7855"/>
                        <a:pt x="1785" y="9052"/>
                      </a:cubicBezTo>
                      <a:cubicBezTo>
                        <a:pt x="1785" y="10249"/>
                        <a:pt x="849" y="11902"/>
                        <a:pt x="436" y="12968"/>
                      </a:cubicBezTo>
                      <a:cubicBezTo>
                        <a:pt x="0" y="14056"/>
                        <a:pt x="3221" y="16210"/>
                        <a:pt x="3351" y="16232"/>
                      </a:cubicBezTo>
                      <a:cubicBezTo>
                        <a:pt x="3355" y="16233"/>
                        <a:pt x="3359" y="16234"/>
                        <a:pt x="3364" y="16234"/>
                      </a:cubicBezTo>
                      <a:cubicBezTo>
                        <a:pt x="3553" y="16234"/>
                        <a:pt x="4860" y="15462"/>
                        <a:pt x="5157" y="15144"/>
                      </a:cubicBezTo>
                      <a:cubicBezTo>
                        <a:pt x="5440" y="14818"/>
                        <a:pt x="5875" y="11902"/>
                        <a:pt x="6049" y="11184"/>
                      </a:cubicBezTo>
                      <a:cubicBezTo>
                        <a:pt x="6223" y="10444"/>
                        <a:pt x="6963" y="7920"/>
                        <a:pt x="7028" y="7768"/>
                      </a:cubicBezTo>
                      <a:cubicBezTo>
                        <a:pt x="7507" y="6680"/>
                        <a:pt x="7420" y="5745"/>
                        <a:pt x="7442" y="5484"/>
                      </a:cubicBezTo>
                      <a:cubicBezTo>
                        <a:pt x="7442" y="5244"/>
                        <a:pt x="7551" y="4853"/>
                        <a:pt x="7463" y="4678"/>
                      </a:cubicBezTo>
                      <a:cubicBezTo>
                        <a:pt x="7289" y="4330"/>
                        <a:pt x="6071" y="3634"/>
                        <a:pt x="6071" y="3460"/>
                      </a:cubicBezTo>
                      <a:cubicBezTo>
                        <a:pt x="6093" y="3308"/>
                        <a:pt x="6397" y="1175"/>
                        <a:pt x="6397" y="1175"/>
                      </a:cubicBezTo>
                      <a:lnTo>
                        <a:pt x="4570" y="0"/>
                      </a:ln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6" name="Google Shape;949;p31">
                  <a:extLst>
                    <a:ext uri="{FF2B5EF4-FFF2-40B4-BE49-F238E27FC236}">
                      <a16:creationId xmlns:a16="http://schemas.microsoft.com/office/drawing/2014/main" id="{86E0052F-C2EA-B1A0-E43B-EB2A3DCC68C9}"/>
                    </a:ext>
                  </a:extLst>
                </p:cNvPr>
                <p:cNvSpPr/>
                <p:nvPr/>
              </p:nvSpPr>
              <p:spPr>
                <a:xfrm>
                  <a:off x="1396189" y="2389901"/>
                  <a:ext cx="531460" cy="81498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138" h="10946" extrusionOk="0">
                      <a:moveTo>
                        <a:pt x="3330" y="1"/>
                      </a:moveTo>
                      <a:cubicBezTo>
                        <a:pt x="3330" y="1"/>
                        <a:pt x="2677" y="218"/>
                        <a:pt x="2263" y="501"/>
                      </a:cubicBezTo>
                      <a:cubicBezTo>
                        <a:pt x="1850" y="741"/>
                        <a:pt x="1437" y="1024"/>
                        <a:pt x="1328" y="1589"/>
                      </a:cubicBezTo>
                      <a:cubicBezTo>
                        <a:pt x="1241" y="2133"/>
                        <a:pt x="1089" y="6572"/>
                        <a:pt x="1067" y="6811"/>
                      </a:cubicBezTo>
                      <a:cubicBezTo>
                        <a:pt x="1067" y="7072"/>
                        <a:pt x="1" y="9379"/>
                        <a:pt x="218" y="9661"/>
                      </a:cubicBezTo>
                      <a:cubicBezTo>
                        <a:pt x="262" y="9727"/>
                        <a:pt x="1850" y="10075"/>
                        <a:pt x="3264" y="10467"/>
                      </a:cubicBezTo>
                      <a:cubicBezTo>
                        <a:pt x="4461" y="10815"/>
                        <a:pt x="5266" y="10945"/>
                        <a:pt x="5266" y="10945"/>
                      </a:cubicBezTo>
                      <a:cubicBezTo>
                        <a:pt x="5266" y="10945"/>
                        <a:pt x="5636" y="8878"/>
                        <a:pt x="5897" y="8051"/>
                      </a:cubicBezTo>
                      <a:cubicBezTo>
                        <a:pt x="6202" y="7116"/>
                        <a:pt x="6376" y="6354"/>
                        <a:pt x="6550" y="5810"/>
                      </a:cubicBezTo>
                      <a:cubicBezTo>
                        <a:pt x="6876" y="4853"/>
                        <a:pt x="7094" y="3722"/>
                        <a:pt x="7072" y="3460"/>
                      </a:cubicBezTo>
                      <a:cubicBezTo>
                        <a:pt x="7072" y="3221"/>
                        <a:pt x="7137" y="2547"/>
                        <a:pt x="7028" y="2198"/>
                      </a:cubicBezTo>
                      <a:cubicBezTo>
                        <a:pt x="6920" y="1850"/>
                        <a:pt x="5636" y="980"/>
                        <a:pt x="5636" y="980"/>
                      </a:cubicBezTo>
                      <a:lnTo>
                        <a:pt x="5157" y="1742"/>
                      </a:lnTo>
                      <a:lnTo>
                        <a:pt x="3330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7" name="Google Shape;950;p31">
                  <a:extLst>
                    <a:ext uri="{FF2B5EF4-FFF2-40B4-BE49-F238E27FC236}">
                      <a16:creationId xmlns:a16="http://schemas.microsoft.com/office/drawing/2014/main" id="{A1963BFC-0B01-89AF-4360-4195C9D6CB58}"/>
                    </a:ext>
                  </a:extLst>
                </p:cNvPr>
                <p:cNvSpPr/>
                <p:nvPr/>
              </p:nvSpPr>
              <p:spPr>
                <a:xfrm>
                  <a:off x="1375117" y="2441797"/>
                  <a:ext cx="554169" cy="70315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43" h="9444" extrusionOk="0">
                      <a:moveTo>
                        <a:pt x="2220" y="0"/>
                      </a:moveTo>
                      <a:cubicBezTo>
                        <a:pt x="2220" y="0"/>
                        <a:pt x="1763" y="305"/>
                        <a:pt x="1654" y="718"/>
                      </a:cubicBezTo>
                      <a:cubicBezTo>
                        <a:pt x="1546" y="1175"/>
                        <a:pt x="1459" y="3177"/>
                        <a:pt x="1372" y="5940"/>
                      </a:cubicBezTo>
                      <a:cubicBezTo>
                        <a:pt x="1350" y="6571"/>
                        <a:pt x="1" y="9030"/>
                        <a:pt x="610" y="9052"/>
                      </a:cubicBezTo>
                      <a:lnTo>
                        <a:pt x="5614" y="9443"/>
                      </a:lnTo>
                      <a:cubicBezTo>
                        <a:pt x="5614" y="9443"/>
                        <a:pt x="5745" y="8595"/>
                        <a:pt x="5745" y="7703"/>
                      </a:cubicBezTo>
                      <a:cubicBezTo>
                        <a:pt x="5745" y="7311"/>
                        <a:pt x="7442" y="4700"/>
                        <a:pt x="5571" y="3721"/>
                      </a:cubicBezTo>
                      <a:cubicBezTo>
                        <a:pt x="4396" y="3112"/>
                        <a:pt x="4635" y="2676"/>
                        <a:pt x="3939" y="718"/>
                      </a:cubicBezTo>
                      <a:cubicBezTo>
                        <a:pt x="3700" y="0"/>
                        <a:pt x="2220" y="0"/>
                        <a:pt x="2220" y="0"/>
                      </a:cubicBez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8" name="Google Shape;951;p31">
                  <a:extLst>
                    <a:ext uri="{FF2B5EF4-FFF2-40B4-BE49-F238E27FC236}">
                      <a16:creationId xmlns:a16="http://schemas.microsoft.com/office/drawing/2014/main" id="{77CEC86B-C4E4-A420-D9C2-1742ECB6C681}"/>
                    </a:ext>
                  </a:extLst>
                </p:cNvPr>
                <p:cNvSpPr/>
                <p:nvPr/>
              </p:nvSpPr>
              <p:spPr>
                <a:xfrm>
                  <a:off x="1658648" y="2268463"/>
                  <a:ext cx="171768" cy="13446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307" h="1806" extrusionOk="0">
                      <a:moveTo>
                        <a:pt x="327" y="0"/>
                      </a:moveTo>
                      <a:lnTo>
                        <a:pt x="0" y="1262"/>
                      </a:lnTo>
                      <a:lnTo>
                        <a:pt x="566" y="1806"/>
                      </a:lnTo>
                      <a:lnTo>
                        <a:pt x="2307" y="1262"/>
                      </a:lnTo>
                      <a:lnTo>
                        <a:pt x="327" y="0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39" name="Google Shape;952;p31">
                  <a:extLst>
                    <a:ext uri="{FF2B5EF4-FFF2-40B4-BE49-F238E27FC236}">
                      <a16:creationId xmlns:a16="http://schemas.microsoft.com/office/drawing/2014/main" id="{DCF25050-66A2-2889-9F50-11D8609656D1}"/>
                    </a:ext>
                  </a:extLst>
                </p:cNvPr>
                <p:cNvSpPr/>
                <p:nvPr/>
              </p:nvSpPr>
              <p:spPr>
                <a:xfrm>
                  <a:off x="1608390" y="2001910"/>
                  <a:ext cx="330580" cy="36080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40" h="4846" extrusionOk="0">
                      <a:moveTo>
                        <a:pt x="2115" y="0"/>
                      </a:moveTo>
                      <a:cubicBezTo>
                        <a:pt x="1672" y="0"/>
                        <a:pt x="1232" y="140"/>
                        <a:pt x="893" y="512"/>
                      </a:cubicBezTo>
                      <a:cubicBezTo>
                        <a:pt x="1" y="1513"/>
                        <a:pt x="240" y="2601"/>
                        <a:pt x="610" y="3297"/>
                      </a:cubicBezTo>
                      <a:cubicBezTo>
                        <a:pt x="893" y="3819"/>
                        <a:pt x="1176" y="4146"/>
                        <a:pt x="1807" y="4494"/>
                      </a:cubicBezTo>
                      <a:cubicBezTo>
                        <a:pt x="1929" y="4555"/>
                        <a:pt x="2951" y="4846"/>
                        <a:pt x="3293" y="4846"/>
                      </a:cubicBezTo>
                      <a:cubicBezTo>
                        <a:pt x="3316" y="4846"/>
                        <a:pt x="3335" y="4845"/>
                        <a:pt x="3352" y="4842"/>
                      </a:cubicBezTo>
                      <a:cubicBezTo>
                        <a:pt x="3504" y="4798"/>
                        <a:pt x="3765" y="3624"/>
                        <a:pt x="3809" y="3624"/>
                      </a:cubicBezTo>
                      <a:cubicBezTo>
                        <a:pt x="3814" y="3626"/>
                        <a:pt x="3822" y="3628"/>
                        <a:pt x="3830" y="3628"/>
                      </a:cubicBezTo>
                      <a:cubicBezTo>
                        <a:pt x="3885" y="3628"/>
                        <a:pt x="3986" y="3569"/>
                        <a:pt x="4004" y="3493"/>
                      </a:cubicBezTo>
                      <a:cubicBezTo>
                        <a:pt x="4026" y="3341"/>
                        <a:pt x="3961" y="2470"/>
                        <a:pt x="4004" y="2383"/>
                      </a:cubicBezTo>
                      <a:cubicBezTo>
                        <a:pt x="4048" y="2296"/>
                        <a:pt x="4440" y="1361"/>
                        <a:pt x="3874" y="708"/>
                      </a:cubicBezTo>
                      <a:cubicBezTo>
                        <a:pt x="3564" y="371"/>
                        <a:pt x="2836" y="0"/>
                        <a:pt x="2115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0" name="Google Shape;953;p31">
                  <a:extLst>
                    <a:ext uri="{FF2B5EF4-FFF2-40B4-BE49-F238E27FC236}">
                      <a16:creationId xmlns:a16="http://schemas.microsoft.com/office/drawing/2014/main" id="{EAA78C35-E9BA-EFB5-D076-0A73D4349EE8}"/>
                    </a:ext>
                  </a:extLst>
                </p:cNvPr>
                <p:cNvSpPr/>
                <p:nvPr/>
              </p:nvSpPr>
              <p:spPr>
                <a:xfrm>
                  <a:off x="1571161" y="1986051"/>
                  <a:ext cx="398558" cy="30511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3" h="4098" extrusionOk="0">
                      <a:moveTo>
                        <a:pt x="2829" y="0"/>
                      </a:moveTo>
                      <a:cubicBezTo>
                        <a:pt x="2237" y="0"/>
                        <a:pt x="1063" y="214"/>
                        <a:pt x="588" y="1182"/>
                      </a:cubicBezTo>
                      <a:cubicBezTo>
                        <a:pt x="0" y="2401"/>
                        <a:pt x="1175" y="4076"/>
                        <a:pt x="1480" y="4098"/>
                      </a:cubicBezTo>
                      <a:cubicBezTo>
                        <a:pt x="1589" y="4098"/>
                        <a:pt x="2002" y="3532"/>
                        <a:pt x="1785" y="2401"/>
                      </a:cubicBezTo>
                      <a:cubicBezTo>
                        <a:pt x="1783" y="2394"/>
                        <a:pt x="1785" y="2391"/>
                        <a:pt x="1789" y="2391"/>
                      </a:cubicBezTo>
                      <a:cubicBezTo>
                        <a:pt x="1847" y="2391"/>
                        <a:pt x="2461" y="3081"/>
                        <a:pt x="2576" y="3081"/>
                      </a:cubicBezTo>
                      <a:cubicBezTo>
                        <a:pt x="2582" y="3081"/>
                        <a:pt x="2587" y="3079"/>
                        <a:pt x="2590" y="3075"/>
                      </a:cubicBezTo>
                      <a:cubicBezTo>
                        <a:pt x="2655" y="2988"/>
                        <a:pt x="2285" y="2009"/>
                        <a:pt x="2568" y="1813"/>
                      </a:cubicBezTo>
                      <a:cubicBezTo>
                        <a:pt x="3097" y="1407"/>
                        <a:pt x="3561" y="1292"/>
                        <a:pt x="3916" y="1292"/>
                      </a:cubicBezTo>
                      <a:cubicBezTo>
                        <a:pt x="4378" y="1292"/>
                        <a:pt x="4657" y="1487"/>
                        <a:pt x="4657" y="1487"/>
                      </a:cubicBezTo>
                      <a:cubicBezTo>
                        <a:pt x="5353" y="116"/>
                        <a:pt x="3460" y="138"/>
                        <a:pt x="3134" y="29"/>
                      </a:cubicBezTo>
                      <a:cubicBezTo>
                        <a:pt x="3076" y="12"/>
                        <a:pt x="2968" y="0"/>
                        <a:pt x="2829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1" name="Google Shape;954;p31">
                  <a:extLst>
                    <a:ext uri="{FF2B5EF4-FFF2-40B4-BE49-F238E27FC236}">
                      <a16:creationId xmlns:a16="http://schemas.microsoft.com/office/drawing/2014/main" id="{08A713AE-D5E2-35A4-1B28-0ADA78238B8A}"/>
                    </a:ext>
                  </a:extLst>
                </p:cNvPr>
                <p:cNvSpPr/>
                <p:nvPr/>
              </p:nvSpPr>
              <p:spPr>
                <a:xfrm>
                  <a:off x="1691036" y="2146281"/>
                  <a:ext cx="55171" cy="96643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41" h="1298" extrusionOk="0">
                      <a:moveTo>
                        <a:pt x="359" y="0"/>
                      </a:moveTo>
                      <a:cubicBezTo>
                        <a:pt x="336" y="0"/>
                        <a:pt x="310" y="3"/>
                        <a:pt x="283" y="9"/>
                      </a:cubicBezTo>
                      <a:cubicBezTo>
                        <a:pt x="88" y="31"/>
                        <a:pt x="1" y="357"/>
                        <a:pt x="66" y="705"/>
                      </a:cubicBezTo>
                      <a:cubicBezTo>
                        <a:pt x="126" y="1048"/>
                        <a:pt x="318" y="1298"/>
                        <a:pt x="501" y="1298"/>
                      </a:cubicBezTo>
                      <a:cubicBezTo>
                        <a:pt x="516" y="1298"/>
                        <a:pt x="530" y="1296"/>
                        <a:pt x="545" y="1293"/>
                      </a:cubicBezTo>
                      <a:cubicBezTo>
                        <a:pt x="740" y="1249"/>
                        <a:pt x="740" y="792"/>
                        <a:pt x="675" y="423"/>
                      </a:cubicBezTo>
                      <a:cubicBezTo>
                        <a:pt x="600" y="122"/>
                        <a:pt x="509" y="0"/>
                        <a:pt x="359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2" name="Google Shape;955;p31">
                  <a:extLst>
                    <a:ext uri="{FF2B5EF4-FFF2-40B4-BE49-F238E27FC236}">
                      <a16:creationId xmlns:a16="http://schemas.microsoft.com/office/drawing/2014/main" id="{FCC90886-E333-C474-C86A-333BED5977B7}"/>
                    </a:ext>
                  </a:extLst>
                </p:cNvPr>
                <p:cNvSpPr/>
                <p:nvPr/>
              </p:nvSpPr>
              <p:spPr>
                <a:xfrm>
                  <a:off x="1554930" y="4682255"/>
                  <a:ext cx="103790" cy="1950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94" h="262" extrusionOk="0">
                      <a:moveTo>
                        <a:pt x="1" y="1"/>
                      </a:moveTo>
                      <a:lnTo>
                        <a:pt x="1" y="262"/>
                      </a:lnTo>
                      <a:lnTo>
                        <a:pt x="1393" y="262"/>
                      </a:lnTo>
                      <a:lnTo>
                        <a:pt x="1393" y="1"/>
                      </a:lnTo>
                      <a:close/>
                    </a:path>
                  </a:pathLst>
                </a:custGeom>
                <a:solidFill>
                  <a:srgbClr val="191919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3" name="Google Shape;956;p31">
                  <a:extLst>
                    <a:ext uri="{FF2B5EF4-FFF2-40B4-BE49-F238E27FC236}">
                      <a16:creationId xmlns:a16="http://schemas.microsoft.com/office/drawing/2014/main" id="{CBF748DB-AF7C-0FFA-07E6-DF2C532A4D6F}"/>
                    </a:ext>
                  </a:extLst>
                </p:cNvPr>
                <p:cNvSpPr/>
                <p:nvPr/>
              </p:nvSpPr>
              <p:spPr>
                <a:xfrm>
                  <a:off x="1532295" y="4543022"/>
                  <a:ext cx="400196" cy="17496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75" h="2350" extrusionOk="0">
                      <a:moveTo>
                        <a:pt x="560" y="0"/>
                      </a:moveTo>
                      <a:cubicBezTo>
                        <a:pt x="440" y="0"/>
                        <a:pt x="358" y="6"/>
                        <a:pt x="348" y="21"/>
                      </a:cubicBezTo>
                      <a:cubicBezTo>
                        <a:pt x="174" y="282"/>
                        <a:pt x="44" y="783"/>
                        <a:pt x="22" y="1000"/>
                      </a:cubicBezTo>
                      <a:cubicBezTo>
                        <a:pt x="0" y="1283"/>
                        <a:pt x="174" y="1871"/>
                        <a:pt x="348" y="1871"/>
                      </a:cubicBezTo>
                      <a:cubicBezTo>
                        <a:pt x="892" y="1871"/>
                        <a:pt x="1523" y="1892"/>
                        <a:pt x="2067" y="1958"/>
                      </a:cubicBezTo>
                      <a:cubicBezTo>
                        <a:pt x="2611" y="2045"/>
                        <a:pt x="2829" y="2349"/>
                        <a:pt x="4221" y="2349"/>
                      </a:cubicBezTo>
                      <a:cubicBezTo>
                        <a:pt x="4635" y="2349"/>
                        <a:pt x="5375" y="2328"/>
                        <a:pt x="5353" y="2153"/>
                      </a:cubicBezTo>
                      <a:cubicBezTo>
                        <a:pt x="5331" y="2001"/>
                        <a:pt x="4004" y="1697"/>
                        <a:pt x="3590" y="1305"/>
                      </a:cubicBezTo>
                      <a:cubicBezTo>
                        <a:pt x="2502" y="304"/>
                        <a:pt x="1784" y="65"/>
                        <a:pt x="1784" y="65"/>
                      </a:cubicBezTo>
                      <a:cubicBezTo>
                        <a:pt x="1784" y="65"/>
                        <a:pt x="960" y="0"/>
                        <a:pt x="560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4" name="Google Shape;957;p31">
                  <a:extLst>
                    <a:ext uri="{FF2B5EF4-FFF2-40B4-BE49-F238E27FC236}">
                      <a16:creationId xmlns:a16="http://schemas.microsoft.com/office/drawing/2014/main" id="{9022BD16-67F4-B760-9E54-EF1464E41AFC}"/>
                    </a:ext>
                  </a:extLst>
                </p:cNvPr>
                <p:cNvSpPr/>
                <p:nvPr/>
              </p:nvSpPr>
              <p:spPr>
                <a:xfrm>
                  <a:off x="1456126" y="3137291"/>
                  <a:ext cx="348375" cy="145954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79" h="19603" extrusionOk="0">
                      <a:moveTo>
                        <a:pt x="4460" y="1"/>
                      </a:moveTo>
                      <a:cubicBezTo>
                        <a:pt x="3788" y="1"/>
                        <a:pt x="262" y="1016"/>
                        <a:pt x="262" y="1016"/>
                      </a:cubicBezTo>
                      <a:cubicBezTo>
                        <a:pt x="262" y="1016"/>
                        <a:pt x="175" y="1582"/>
                        <a:pt x="88" y="2409"/>
                      </a:cubicBezTo>
                      <a:cubicBezTo>
                        <a:pt x="1" y="3235"/>
                        <a:pt x="784" y="5846"/>
                        <a:pt x="1067" y="7892"/>
                      </a:cubicBezTo>
                      <a:cubicBezTo>
                        <a:pt x="1350" y="9959"/>
                        <a:pt x="1524" y="10372"/>
                        <a:pt x="1458" y="10851"/>
                      </a:cubicBezTo>
                      <a:cubicBezTo>
                        <a:pt x="1371" y="11351"/>
                        <a:pt x="762" y="13309"/>
                        <a:pt x="849" y="14615"/>
                      </a:cubicBezTo>
                      <a:cubicBezTo>
                        <a:pt x="915" y="15920"/>
                        <a:pt x="1176" y="19358"/>
                        <a:pt x="1176" y="19358"/>
                      </a:cubicBezTo>
                      <a:cubicBezTo>
                        <a:pt x="1176" y="19358"/>
                        <a:pt x="1567" y="19532"/>
                        <a:pt x="2242" y="19597"/>
                      </a:cubicBezTo>
                      <a:cubicBezTo>
                        <a:pt x="2277" y="19601"/>
                        <a:pt x="2312" y="19602"/>
                        <a:pt x="2347" y="19602"/>
                      </a:cubicBezTo>
                      <a:cubicBezTo>
                        <a:pt x="2965" y="19602"/>
                        <a:pt x="3395" y="19075"/>
                        <a:pt x="3395" y="19075"/>
                      </a:cubicBezTo>
                      <a:cubicBezTo>
                        <a:pt x="3395" y="19075"/>
                        <a:pt x="3939" y="11438"/>
                        <a:pt x="4026" y="10611"/>
                      </a:cubicBezTo>
                      <a:cubicBezTo>
                        <a:pt x="4069" y="10111"/>
                        <a:pt x="4505" y="6499"/>
                        <a:pt x="4635" y="3562"/>
                      </a:cubicBezTo>
                      <a:cubicBezTo>
                        <a:pt x="4679" y="2604"/>
                        <a:pt x="4570" y="429"/>
                        <a:pt x="4570" y="37"/>
                      </a:cubicBezTo>
                      <a:cubicBezTo>
                        <a:pt x="4570" y="12"/>
                        <a:pt x="4531" y="1"/>
                        <a:pt x="4460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5" name="Google Shape;958;p31">
                  <a:extLst>
                    <a:ext uri="{FF2B5EF4-FFF2-40B4-BE49-F238E27FC236}">
                      <a16:creationId xmlns:a16="http://schemas.microsoft.com/office/drawing/2014/main" id="{1701E0AB-C300-7711-99E0-BBBC04744AE5}"/>
                    </a:ext>
                  </a:extLst>
                </p:cNvPr>
                <p:cNvSpPr/>
                <p:nvPr/>
              </p:nvSpPr>
              <p:spPr>
                <a:xfrm>
                  <a:off x="1396189" y="4568337"/>
                  <a:ext cx="394835" cy="1993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03" h="2677" extrusionOk="0">
                      <a:moveTo>
                        <a:pt x="496" y="1"/>
                      </a:moveTo>
                      <a:cubicBezTo>
                        <a:pt x="462" y="1"/>
                        <a:pt x="441" y="3"/>
                        <a:pt x="436" y="8"/>
                      </a:cubicBezTo>
                      <a:cubicBezTo>
                        <a:pt x="240" y="269"/>
                        <a:pt x="66" y="769"/>
                        <a:pt x="44" y="1008"/>
                      </a:cubicBezTo>
                      <a:cubicBezTo>
                        <a:pt x="1" y="1291"/>
                        <a:pt x="131" y="1900"/>
                        <a:pt x="305" y="1922"/>
                      </a:cubicBezTo>
                      <a:cubicBezTo>
                        <a:pt x="849" y="1944"/>
                        <a:pt x="1480" y="2009"/>
                        <a:pt x="2024" y="2118"/>
                      </a:cubicBezTo>
                      <a:cubicBezTo>
                        <a:pt x="2568" y="2249"/>
                        <a:pt x="2742" y="2575"/>
                        <a:pt x="4156" y="2662"/>
                      </a:cubicBezTo>
                      <a:cubicBezTo>
                        <a:pt x="4287" y="2669"/>
                        <a:pt x="4459" y="2677"/>
                        <a:pt x="4629" y="2677"/>
                      </a:cubicBezTo>
                      <a:cubicBezTo>
                        <a:pt x="4969" y="2677"/>
                        <a:pt x="5302" y="2648"/>
                        <a:pt x="5288" y="2531"/>
                      </a:cubicBezTo>
                      <a:cubicBezTo>
                        <a:pt x="5288" y="2357"/>
                        <a:pt x="3982" y="1966"/>
                        <a:pt x="3569" y="1531"/>
                      </a:cubicBezTo>
                      <a:cubicBezTo>
                        <a:pt x="2568" y="443"/>
                        <a:pt x="1850" y="138"/>
                        <a:pt x="1850" y="138"/>
                      </a:cubicBezTo>
                      <a:cubicBezTo>
                        <a:pt x="1850" y="138"/>
                        <a:pt x="767" y="1"/>
                        <a:pt x="496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6" name="Google Shape;959;p31">
                  <a:extLst>
                    <a:ext uri="{FF2B5EF4-FFF2-40B4-BE49-F238E27FC236}">
                      <a16:creationId xmlns:a16="http://schemas.microsoft.com/office/drawing/2014/main" id="{AD619C8C-8D2B-4FC7-5B51-814DD553E71A}"/>
                    </a:ext>
                  </a:extLst>
                </p:cNvPr>
                <p:cNvSpPr/>
                <p:nvPr/>
              </p:nvSpPr>
              <p:spPr>
                <a:xfrm>
                  <a:off x="1375117" y="3114061"/>
                  <a:ext cx="408311" cy="148150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84" h="19898" extrusionOk="0">
                      <a:moveTo>
                        <a:pt x="479" y="1"/>
                      </a:moveTo>
                      <a:cubicBezTo>
                        <a:pt x="479" y="1"/>
                        <a:pt x="1" y="1219"/>
                        <a:pt x="23" y="2242"/>
                      </a:cubicBezTo>
                      <a:cubicBezTo>
                        <a:pt x="44" y="3069"/>
                        <a:pt x="262" y="4570"/>
                        <a:pt x="545" y="6615"/>
                      </a:cubicBezTo>
                      <a:cubicBezTo>
                        <a:pt x="828" y="8682"/>
                        <a:pt x="849" y="10597"/>
                        <a:pt x="784" y="11076"/>
                      </a:cubicBezTo>
                      <a:cubicBezTo>
                        <a:pt x="719" y="11554"/>
                        <a:pt x="66" y="13621"/>
                        <a:pt x="153" y="14927"/>
                      </a:cubicBezTo>
                      <a:cubicBezTo>
                        <a:pt x="218" y="16232"/>
                        <a:pt x="566" y="19474"/>
                        <a:pt x="566" y="19474"/>
                      </a:cubicBezTo>
                      <a:cubicBezTo>
                        <a:pt x="566" y="19474"/>
                        <a:pt x="980" y="19822"/>
                        <a:pt x="1654" y="19888"/>
                      </a:cubicBezTo>
                      <a:cubicBezTo>
                        <a:pt x="1724" y="19894"/>
                        <a:pt x="1791" y="19897"/>
                        <a:pt x="1855" y="19897"/>
                      </a:cubicBezTo>
                      <a:cubicBezTo>
                        <a:pt x="2410" y="19897"/>
                        <a:pt x="2742" y="19670"/>
                        <a:pt x="2742" y="19670"/>
                      </a:cubicBezTo>
                      <a:cubicBezTo>
                        <a:pt x="2742" y="19670"/>
                        <a:pt x="3526" y="12011"/>
                        <a:pt x="3830" y="11250"/>
                      </a:cubicBezTo>
                      <a:cubicBezTo>
                        <a:pt x="4309" y="10053"/>
                        <a:pt x="4374" y="6267"/>
                        <a:pt x="4722" y="3678"/>
                      </a:cubicBezTo>
                      <a:cubicBezTo>
                        <a:pt x="4853" y="2633"/>
                        <a:pt x="5484" y="349"/>
                        <a:pt x="5484" y="349"/>
                      </a:cubicBezTo>
                      <a:lnTo>
                        <a:pt x="479" y="1"/>
                      </a:ln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7" name="Google Shape;960;p31">
                  <a:extLst>
                    <a:ext uri="{FF2B5EF4-FFF2-40B4-BE49-F238E27FC236}">
                      <a16:creationId xmlns:a16="http://schemas.microsoft.com/office/drawing/2014/main" id="{23863A59-559B-8BFD-8387-900D65E0ABA6}"/>
                    </a:ext>
                  </a:extLst>
                </p:cNvPr>
                <p:cNvSpPr/>
                <p:nvPr/>
              </p:nvSpPr>
              <p:spPr>
                <a:xfrm>
                  <a:off x="1707268" y="2451476"/>
                  <a:ext cx="74604" cy="681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" h="915" extrusionOk="0">
                      <a:moveTo>
                        <a:pt x="0" y="1"/>
                      </a:moveTo>
                      <a:lnTo>
                        <a:pt x="979" y="915"/>
                      </a:lnTo>
                      <a:lnTo>
                        <a:pt x="1001" y="392"/>
                      </a:lnTo>
                      <a:lnTo>
                        <a:pt x="0" y="1"/>
                      </a:lnTo>
                      <a:close/>
                    </a:path>
                  </a:pathLst>
                </a:custGeom>
                <a:solidFill>
                  <a:srgbClr val="B8D1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8" name="Google Shape;961;p31">
                  <a:extLst>
                    <a:ext uri="{FF2B5EF4-FFF2-40B4-BE49-F238E27FC236}">
                      <a16:creationId xmlns:a16="http://schemas.microsoft.com/office/drawing/2014/main" id="{14A40CE9-089E-3321-106D-79A68D2FC3D8}"/>
                    </a:ext>
                  </a:extLst>
                </p:cNvPr>
                <p:cNvSpPr/>
                <p:nvPr/>
              </p:nvSpPr>
              <p:spPr>
                <a:xfrm>
                  <a:off x="1780161" y="2475823"/>
                  <a:ext cx="40578" cy="4378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588" extrusionOk="0">
                      <a:moveTo>
                        <a:pt x="305" y="0"/>
                      </a:moveTo>
                      <a:lnTo>
                        <a:pt x="0" y="588"/>
                      </a:lnTo>
                      <a:lnTo>
                        <a:pt x="0" y="588"/>
                      </a:lnTo>
                      <a:lnTo>
                        <a:pt x="544" y="283"/>
                      </a:lnTo>
                      <a:lnTo>
                        <a:pt x="305" y="0"/>
                      </a:lnTo>
                      <a:close/>
                    </a:path>
                  </a:pathLst>
                </a:custGeom>
                <a:solidFill>
                  <a:srgbClr val="B8D1FF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49" name="Google Shape;962;p31">
                  <a:extLst>
                    <a:ext uri="{FF2B5EF4-FFF2-40B4-BE49-F238E27FC236}">
                      <a16:creationId xmlns:a16="http://schemas.microsoft.com/office/drawing/2014/main" id="{9C484EB5-AECD-DA4F-6619-3AE3C808C391}"/>
                    </a:ext>
                  </a:extLst>
                </p:cNvPr>
                <p:cNvSpPr/>
                <p:nvPr/>
              </p:nvSpPr>
              <p:spPr>
                <a:xfrm>
                  <a:off x="1763929" y="2493618"/>
                  <a:ext cx="51895" cy="502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97" h="675" extrusionOk="0">
                      <a:moveTo>
                        <a:pt x="697" y="0"/>
                      </a:moveTo>
                      <a:lnTo>
                        <a:pt x="1" y="22"/>
                      </a:lnTo>
                      <a:lnTo>
                        <a:pt x="240" y="675"/>
                      </a:lnTo>
                      <a:lnTo>
                        <a:pt x="610" y="653"/>
                      </a:lnTo>
                      <a:lnTo>
                        <a:pt x="697" y="0"/>
                      </a:lnTo>
                      <a:close/>
                    </a:path>
                  </a:pathLst>
                </a:custGeom>
                <a:solidFill>
                  <a:srgbClr val="303030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0" name="Google Shape;963;p31">
                  <a:extLst>
                    <a:ext uri="{FF2B5EF4-FFF2-40B4-BE49-F238E27FC236}">
                      <a16:creationId xmlns:a16="http://schemas.microsoft.com/office/drawing/2014/main" id="{1B0D5F17-EE1A-9B51-D26A-DA920BB18E26}"/>
                    </a:ext>
                  </a:extLst>
                </p:cNvPr>
                <p:cNvSpPr/>
                <p:nvPr/>
              </p:nvSpPr>
              <p:spPr>
                <a:xfrm>
                  <a:off x="1619781" y="2362427"/>
                  <a:ext cx="162089" cy="16365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77" h="2198" extrusionOk="0">
                      <a:moveTo>
                        <a:pt x="522" y="0"/>
                      </a:moveTo>
                      <a:lnTo>
                        <a:pt x="0" y="435"/>
                      </a:lnTo>
                      <a:lnTo>
                        <a:pt x="1719" y="2198"/>
                      </a:lnTo>
                      <a:lnTo>
                        <a:pt x="2176" y="1588"/>
                      </a:lnTo>
                      <a:lnTo>
                        <a:pt x="522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1" name="Google Shape;964;p31">
                  <a:extLst>
                    <a:ext uri="{FF2B5EF4-FFF2-40B4-BE49-F238E27FC236}">
                      <a16:creationId xmlns:a16="http://schemas.microsoft.com/office/drawing/2014/main" id="{F2B08722-4FD9-F199-708B-B971DBB8C5AB}"/>
                    </a:ext>
                  </a:extLst>
                </p:cNvPr>
                <p:cNvSpPr/>
                <p:nvPr/>
              </p:nvSpPr>
              <p:spPr>
                <a:xfrm>
                  <a:off x="1802795" y="2448275"/>
                  <a:ext cx="40578" cy="74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5" h="1002" extrusionOk="0">
                      <a:moveTo>
                        <a:pt x="240" y="0"/>
                      </a:moveTo>
                      <a:lnTo>
                        <a:pt x="1" y="370"/>
                      </a:lnTo>
                      <a:lnTo>
                        <a:pt x="349" y="1001"/>
                      </a:lnTo>
                      <a:lnTo>
                        <a:pt x="545" y="457"/>
                      </a:lnTo>
                      <a:lnTo>
                        <a:pt x="24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2" name="Google Shape;965;p31">
                  <a:extLst>
                    <a:ext uri="{FF2B5EF4-FFF2-40B4-BE49-F238E27FC236}">
                      <a16:creationId xmlns:a16="http://schemas.microsoft.com/office/drawing/2014/main" id="{AB728863-85BA-73E6-7ECB-89CF2F2A7FF1}"/>
                    </a:ext>
                  </a:extLst>
                </p:cNvPr>
                <p:cNvSpPr/>
                <p:nvPr/>
              </p:nvSpPr>
              <p:spPr>
                <a:xfrm>
                  <a:off x="1397827" y="3112497"/>
                  <a:ext cx="398558" cy="607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353" h="816" extrusionOk="0">
                      <a:moveTo>
                        <a:pt x="153" y="0"/>
                      </a:moveTo>
                      <a:lnTo>
                        <a:pt x="0" y="522"/>
                      </a:lnTo>
                      <a:cubicBezTo>
                        <a:pt x="0" y="522"/>
                        <a:pt x="849" y="653"/>
                        <a:pt x="2350" y="762"/>
                      </a:cubicBezTo>
                      <a:cubicBezTo>
                        <a:pt x="3112" y="805"/>
                        <a:pt x="3862" y="816"/>
                        <a:pt x="4423" y="816"/>
                      </a:cubicBezTo>
                      <a:cubicBezTo>
                        <a:pt x="4983" y="816"/>
                        <a:pt x="5353" y="805"/>
                        <a:pt x="5353" y="805"/>
                      </a:cubicBezTo>
                      <a:lnTo>
                        <a:pt x="5353" y="239"/>
                      </a:lnTo>
                      <a:cubicBezTo>
                        <a:pt x="5353" y="239"/>
                        <a:pt x="4483" y="196"/>
                        <a:pt x="3047" y="152"/>
                      </a:cubicBezTo>
                      <a:cubicBezTo>
                        <a:pt x="1610" y="87"/>
                        <a:pt x="153" y="0"/>
                        <a:pt x="153" y="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3" name="Google Shape;966;p31">
                  <a:extLst>
                    <a:ext uri="{FF2B5EF4-FFF2-40B4-BE49-F238E27FC236}">
                      <a16:creationId xmlns:a16="http://schemas.microsoft.com/office/drawing/2014/main" id="{8CE20B02-7193-9D98-4E60-77AA4FF57B8B}"/>
                    </a:ext>
                  </a:extLst>
                </p:cNvPr>
                <p:cNvSpPr/>
                <p:nvPr/>
              </p:nvSpPr>
              <p:spPr>
                <a:xfrm>
                  <a:off x="1746134" y="3128654"/>
                  <a:ext cx="50257" cy="503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75" h="676" extrusionOk="0">
                      <a:moveTo>
                        <a:pt x="174" y="1"/>
                      </a:moveTo>
                      <a:cubicBezTo>
                        <a:pt x="87" y="1"/>
                        <a:pt x="0" y="88"/>
                        <a:pt x="0" y="196"/>
                      </a:cubicBezTo>
                      <a:lnTo>
                        <a:pt x="0" y="501"/>
                      </a:lnTo>
                      <a:cubicBezTo>
                        <a:pt x="0" y="588"/>
                        <a:pt x="87" y="675"/>
                        <a:pt x="174" y="675"/>
                      </a:cubicBezTo>
                      <a:lnTo>
                        <a:pt x="479" y="675"/>
                      </a:lnTo>
                      <a:cubicBezTo>
                        <a:pt x="588" y="675"/>
                        <a:pt x="675" y="588"/>
                        <a:pt x="675" y="501"/>
                      </a:cubicBezTo>
                      <a:lnTo>
                        <a:pt x="675" y="196"/>
                      </a:lnTo>
                      <a:cubicBezTo>
                        <a:pt x="675" y="88"/>
                        <a:pt x="588" y="1"/>
                        <a:pt x="479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4" name="Google Shape;967;p31">
                  <a:extLst>
                    <a:ext uri="{FF2B5EF4-FFF2-40B4-BE49-F238E27FC236}">
                      <a16:creationId xmlns:a16="http://schemas.microsoft.com/office/drawing/2014/main" id="{0AB99D42-0A36-52EE-495A-579D01C0CFB5}"/>
                    </a:ext>
                  </a:extLst>
                </p:cNvPr>
                <p:cNvSpPr/>
                <p:nvPr/>
              </p:nvSpPr>
              <p:spPr>
                <a:xfrm>
                  <a:off x="1776885" y="2542238"/>
                  <a:ext cx="74604" cy="71283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2" h="9574" extrusionOk="0">
                      <a:moveTo>
                        <a:pt x="436" y="0"/>
                      </a:moveTo>
                      <a:lnTo>
                        <a:pt x="66" y="22"/>
                      </a:lnTo>
                      <a:cubicBezTo>
                        <a:pt x="66" y="22"/>
                        <a:pt x="305" y="1806"/>
                        <a:pt x="197" y="3133"/>
                      </a:cubicBezTo>
                      <a:cubicBezTo>
                        <a:pt x="88" y="4461"/>
                        <a:pt x="1" y="8595"/>
                        <a:pt x="1" y="8595"/>
                      </a:cubicBezTo>
                      <a:lnTo>
                        <a:pt x="523" y="9574"/>
                      </a:lnTo>
                      <a:lnTo>
                        <a:pt x="1002" y="8616"/>
                      </a:lnTo>
                      <a:cubicBezTo>
                        <a:pt x="1002" y="8616"/>
                        <a:pt x="762" y="4548"/>
                        <a:pt x="741" y="3090"/>
                      </a:cubicBezTo>
                      <a:cubicBezTo>
                        <a:pt x="697" y="1632"/>
                        <a:pt x="436" y="0"/>
                        <a:pt x="436" y="0"/>
                      </a:cubicBezTo>
                      <a:close/>
                    </a:path>
                  </a:pathLst>
                </a:custGeom>
                <a:solidFill>
                  <a:srgbClr val="303030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5" name="Google Shape;968;p31">
                  <a:extLst>
                    <a:ext uri="{FF2B5EF4-FFF2-40B4-BE49-F238E27FC236}">
                      <a16:creationId xmlns:a16="http://schemas.microsoft.com/office/drawing/2014/main" id="{6A36701C-F877-A690-B6E7-D3135C7184BE}"/>
                    </a:ext>
                  </a:extLst>
                </p:cNvPr>
                <p:cNvSpPr/>
                <p:nvPr/>
              </p:nvSpPr>
              <p:spPr>
                <a:xfrm>
                  <a:off x="2313120" y="3031861"/>
                  <a:ext cx="69764" cy="5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714" extrusionOk="0">
                      <a:moveTo>
                        <a:pt x="171" y="1"/>
                      </a:moveTo>
                      <a:cubicBezTo>
                        <a:pt x="121" y="1"/>
                        <a:pt x="71" y="29"/>
                        <a:pt x="44" y="82"/>
                      </a:cubicBezTo>
                      <a:cubicBezTo>
                        <a:pt x="1" y="147"/>
                        <a:pt x="22" y="256"/>
                        <a:pt x="88" y="300"/>
                      </a:cubicBezTo>
                      <a:lnTo>
                        <a:pt x="653" y="691"/>
                      </a:lnTo>
                      <a:cubicBezTo>
                        <a:pt x="677" y="707"/>
                        <a:pt x="705" y="714"/>
                        <a:pt x="734" y="714"/>
                      </a:cubicBezTo>
                      <a:cubicBezTo>
                        <a:pt x="788" y="714"/>
                        <a:pt x="843" y="690"/>
                        <a:pt x="871" y="648"/>
                      </a:cubicBezTo>
                      <a:cubicBezTo>
                        <a:pt x="936" y="583"/>
                        <a:pt x="915" y="474"/>
                        <a:pt x="828" y="430"/>
                      </a:cubicBezTo>
                      <a:lnTo>
                        <a:pt x="262" y="39"/>
                      </a:lnTo>
                      <a:cubicBezTo>
                        <a:pt x="236" y="13"/>
                        <a:pt x="204" y="1"/>
                        <a:pt x="171" y="1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6" name="Google Shape;969;p31">
                  <a:extLst>
                    <a:ext uri="{FF2B5EF4-FFF2-40B4-BE49-F238E27FC236}">
                      <a16:creationId xmlns:a16="http://schemas.microsoft.com/office/drawing/2014/main" id="{5F5F5C15-A516-3D99-73CF-29C8CA0526CB}"/>
                    </a:ext>
                  </a:extLst>
                </p:cNvPr>
                <p:cNvSpPr/>
                <p:nvPr/>
              </p:nvSpPr>
              <p:spPr>
                <a:xfrm>
                  <a:off x="2327714" y="3015183"/>
                  <a:ext cx="69764" cy="5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714" extrusionOk="0">
                      <a:moveTo>
                        <a:pt x="181" y="1"/>
                      </a:moveTo>
                      <a:cubicBezTo>
                        <a:pt x="127" y="1"/>
                        <a:pt x="72" y="25"/>
                        <a:pt x="44" y="67"/>
                      </a:cubicBezTo>
                      <a:cubicBezTo>
                        <a:pt x="1" y="132"/>
                        <a:pt x="22" y="241"/>
                        <a:pt x="88" y="284"/>
                      </a:cubicBezTo>
                      <a:lnTo>
                        <a:pt x="653" y="676"/>
                      </a:lnTo>
                      <a:cubicBezTo>
                        <a:pt x="679" y="702"/>
                        <a:pt x="712" y="714"/>
                        <a:pt x="744" y="714"/>
                      </a:cubicBezTo>
                      <a:cubicBezTo>
                        <a:pt x="794" y="714"/>
                        <a:pt x="845" y="685"/>
                        <a:pt x="871" y="633"/>
                      </a:cubicBezTo>
                      <a:cubicBezTo>
                        <a:pt x="936" y="567"/>
                        <a:pt x="914" y="458"/>
                        <a:pt x="827" y="415"/>
                      </a:cubicBezTo>
                      <a:lnTo>
                        <a:pt x="262" y="23"/>
                      </a:lnTo>
                      <a:cubicBezTo>
                        <a:pt x="239" y="8"/>
                        <a:pt x="210" y="1"/>
                        <a:pt x="181" y="1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7" name="Google Shape;970;p31">
                  <a:extLst>
                    <a:ext uri="{FF2B5EF4-FFF2-40B4-BE49-F238E27FC236}">
                      <a16:creationId xmlns:a16="http://schemas.microsoft.com/office/drawing/2014/main" id="{62E0F42C-88EF-AF46-25AE-F39AD919A05D}"/>
                    </a:ext>
                  </a:extLst>
                </p:cNvPr>
                <p:cNvSpPr/>
                <p:nvPr/>
              </p:nvSpPr>
              <p:spPr>
                <a:xfrm>
                  <a:off x="2340669" y="2997388"/>
                  <a:ext cx="69764" cy="53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7" h="714" extrusionOk="0">
                      <a:moveTo>
                        <a:pt x="181" y="0"/>
                      </a:moveTo>
                      <a:cubicBezTo>
                        <a:pt x="128" y="0"/>
                        <a:pt x="72" y="24"/>
                        <a:pt x="44" y="66"/>
                      </a:cubicBezTo>
                      <a:cubicBezTo>
                        <a:pt x="1" y="153"/>
                        <a:pt x="22" y="241"/>
                        <a:pt x="88" y="284"/>
                      </a:cubicBezTo>
                      <a:lnTo>
                        <a:pt x="653" y="676"/>
                      </a:lnTo>
                      <a:cubicBezTo>
                        <a:pt x="679" y="701"/>
                        <a:pt x="712" y="714"/>
                        <a:pt x="744" y="714"/>
                      </a:cubicBezTo>
                      <a:cubicBezTo>
                        <a:pt x="794" y="714"/>
                        <a:pt x="845" y="685"/>
                        <a:pt x="871" y="632"/>
                      </a:cubicBezTo>
                      <a:cubicBezTo>
                        <a:pt x="936" y="567"/>
                        <a:pt x="914" y="458"/>
                        <a:pt x="827" y="415"/>
                      </a:cubicBezTo>
                      <a:lnTo>
                        <a:pt x="262" y="23"/>
                      </a:lnTo>
                      <a:cubicBezTo>
                        <a:pt x="239" y="8"/>
                        <a:pt x="210" y="0"/>
                        <a:pt x="181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8" name="Google Shape;971;p31">
                  <a:extLst>
                    <a:ext uri="{FF2B5EF4-FFF2-40B4-BE49-F238E27FC236}">
                      <a16:creationId xmlns:a16="http://schemas.microsoft.com/office/drawing/2014/main" id="{9CA65CCB-EB73-2980-A211-9E97A6881140}"/>
                    </a:ext>
                  </a:extLst>
                </p:cNvPr>
                <p:cNvSpPr/>
                <p:nvPr/>
              </p:nvSpPr>
              <p:spPr>
                <a:xfrm>
                  <a:off x="2350423" y="2979147"/>
                  <a:ext cx="69690" cy="52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36" h="704" extrusionOk="0">
                      <a:moveTo>
                        <a:pt x="187" y="0"/>
                      </a:moveTo>
                      <a:cubicBezTo>
                        <a:pt x="139" y="0"/>
                        <a:pt x="91" y="21"/>
                        <a:pt x="65" y="72"/>
                      </a:cubicBezTo>
                      <a:cubicBezTo>
                        <a:pt x="0" y="137"/>
                        <a:pt x="22" y="246"/>
                        <a:pt x="109" y="290"/>
                      </a:cubicBezTo>
                      <a:lnTo>
                        <a:pt x="675" y="681"/>
                      </a:lnTo>
                      <a:cubicBezTo>
                        <a:pt x="698" y="697"/>
                        <a:pt x="726" y="704"/>
                        <a:pt x="756" y="704"/>
                      </a:cubicBezTo>
                      <a:cubicBezTo>
                        <a:pt x="809" y="704"/>
                        <a:pt x="864" y="680"/>
                        <a:pt x="892" y="638"/>
                      </a:cubicBezTo>
                      <a:cubicBezTo>
                        <a:pt x="936" y="573"/>
                        <a:pt x="914" y="464"/>
                        <a:pt x="849" y="420"/>
                      </a:cubicBezTo>
                      <a:lnTo>
                        <a:pt x="283" y="29"/>
                      </a:lnTo>
                      <a:cubicBezTo>
                        <a:pt x="256" y="11"/>
                        <a:pt x="221" y="0"/>
                        <a:pt x="187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59" name="Google Shape;972;p31">
                  <a:extLst>
                    <a:ext uri="{FF2B5EF4-FFF2-40B4-BE49-F238E27FC236}">
                      <a16:creationId xmlns:a16="http://schemas.microsoft.com/office/drawing/2014/main" id="{EB5E50AD-5198-C541-0223-9CB600482CA9}"/>
                    </a:ext>
                  </a:extLst>
                </p:cNvPr>
                <p:cNvSpPr/>
                <p:nvPr/>
              </p:nvSpPr>
              <p:spPr>
                <a:xfrm>
                  <a:off x="2251545" y="2937526"/>
                  <a:ext cx="165365" cy="14585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221" h="1959" extrusionOk="0">
                      <a:moveTo>
                        <a:pt x="110" y="0"/>
                      </a:moveTo>
                      <a:lnTo>
                        <a:pt x="1" y="1001"/>
                      </a:lnTo>
                      <a:cubicBezTo>
                        <a:pt x="1" y="1001"/>
                        <a:pt x="219" y="1284"/>
                        <a:pt x="501" y="1480"/>
                      </a:cubicBezTo>
                      <a:cubicBezTo>
                        <a:pt x="762" y="1697"/>
                        <a:pt x="1480" y="1958"/>
                        <a:pt x="1480" y="1958"/>
                      </a:cubicBezTo>
                      <a:cubicBezTo>
                        <a:pt x="1480" y="1958"/>
                        <a:pt x="1676" y="1480"/>
                        <a:pt x="1763" y="1306"/>
                      </a:cubicBezTo>
                      <a:cubicBezTo>
                        <a:pt x="1850" y="1110"/>
                        <a:pt x="2220" y="1023"/>
                        <a:pt x="2220" y="1023"/>
                      </a:cubicBezTo>
                      <a:cubicBezTo>
                        <a:pt x="2220" y="1023"/>
                        <a:pt x="1611" y="414"/>
                        <a:pt x="1415" y="305"/>
                      </a:cubicBezTo>
                      <a:cubicBezTo>
                        <a:pt x="1219" y="196"/>
                        <a:pt x="110" y="0"/>
                        <a:pt x="110" y="0"/>
                      </a:cubicBezTo>
                      <a:close/>
                    </a:path>
                  </a:pathLst>
                </a:custGeom>
                <a:solidFill>
                  <a:srgbClr val="A2664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0" name="Google Shape;973;p31">
                  <a:extLst>
                    <a:ext uri="{FF2B5EF4-FFF2-40B4-BE49-F238E27FC236}">
                      <a16:creationId xmlns:a16="http://schemas.microsoft.com/office/drawing/2014/main" id="{A116032D-9435-A6FC-1238-4DD3EFFE0CFF}"/>
                    </a:ext>
                  </a:extLst>
                </p:cNvPr>
                <p:cNvSpPr/>
                <p:nvPr/>
              </p:nvSpPr>
              <p:spPr>
                <a:xfrm>
                  <a:off x="1483675" y="2453933"/>
                  <a:ext cx="469886" cy="40585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311" h="5451" extrusionOk="0">
                      <a:moveTo>
                        <a:pt x="1440" y="0"/>
                      </a:moveTo>
                      <a:cubicBezTo>
                        <a:pt x="1191" y="0"/>
                        <a:pt x="933" y="77"/>
                        <a:pt x="675" y="272"/>
                      </a:cubicBezTo>
                      <a:cubicBezTo>
                        <a:pt x="1" y="816"/>
                        <a:pt x="240" y="1534"/>
                        <a:pt x="784" y="2165"/>
                      </a:cubicBezTo>
                      <a:cubicBezTo>
                        <a:pt x="1350" y="2796"/>
                        <a:pt x="4896" y="5451"/>
                        <a:pt x="5157" y="5451"/>
                      </a:cubicBezTo>
                      <a:cubicBezTo>
                        <a:pt x="5440" y="5429"/>
                        <a:pt x="6310" y="4559"/>
                        <a:pt x="6180" y="4189"/>
                      </a:cubicBezTo>
                      <a:cubicBezTo>
                        <a:pt x="6049" y="3819"/>
                        <a:pt x="3395" y="1099"/>
                        <a:pt x="2829" y="642"/>
                      </a:cubicBezTo>
                      <a:cubicBezTo>
                        <a:pt x="2459" y="346"/>
                        <a:pt x="1969" y="0"/>
                        <a:pt x="1440" y="0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1" name="Google Shape;974;p31">
                  <a:extLst>
                    <a:ext uri="{FF2B5EF4-FFF2-40B4-BE49-F238E27FC236}">
                      <a16:creationId xmlns:a16="http://schemas.microsoft.com/office/drawing/2014/main" id="{6D92157F-B55D-0A31-43C0-D48502D0B142}"/>
                    </a:ext>
                  </a:extLst>
                </p:cNvPr>
                <p:cNvSpPr/>
                <p:nvPr/>
              </p:nvSpPr>
              <p:spPr>
                <a:xfrm>
                  <a:off x="1794754" y="2734558"/>
                  <a:ext cx="489318" cy="287247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572" h="3858" extrusionOk="0">
                      <a:moveTo>
                        <a:pt x="1237" y="1"/>
                      </a:moveTo>
                      <a:cubicBezTo>
                        <a:pt x="950" y="1"/>
                        <a:pt x="676" y="128"/>
                        <a:pt x="457" y="507"/>
                      </a:cubicBezTo>
                      <a:cubicBezTo>
                        <a:pt x="0" y="1334"/>
                        <a:pt x="1697" y="2226"/>
                        <a:pt x="2589" y="2574"/>
                      </a:cubicBezTo>
                      <a:cubicBezTo>
                        <a:pt x="3460" y="2922"/>
                        <a:pt x="6136" y="3858"/>
                        <a:pt x="6136" y="3858"/>
                      </a:cubicBezTo>
                      <a:lnTo>
                        <a:pt x="6571" y="2748"/>
                      </a:lnTo>
                      <a:cubicBezTo>
                        <a:pt x="6571" y="2748"/>
                        <a:pt x="4569" y="1529"/>
                        <a:pt x="2241" y="333"/>
                      </a:cubicBezTo>
                      <a:cubicBezTo>
                        <a:pt x="1935" y="179"/>
                        <a:pt x="1577" y="1"/>
                        <a:pt x="1237" y="1"/>
                      </a:cubicBez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62" name="Google Shape;975;p31">
                  <a:extLst>
                    <a:ext uri="{FF2B5EF4-FFF2-40B4-BE49-F238E27FC236}">
                      <a16:creationId xmlns:a16="http://schemas.microsoft.com/office/drawing/2014/main" id="{5891EB93-1DAC-2EF9-6D09-133B028FABC9}"/>
                    </a:ext>
                  </a:extLst>
                </p:cNvPr>
                <p:cNvSpPr/>
                <p:nvPr/>
              </p:nvSpPr>
              <p:spPr>
                <a:xfrm>
                  <a:off x="2194883" y="2908339"/>
                  <a:ext cx="108630" cy="1264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59" h="1698" extrusionOk="0">
                      <a:moveTo>
                        <a:pt x="610" y="0"/>
                      </a:moveTo>
                      <a:lnTo>
                        <a:pt x="0" y="1284"/>
                      </a:lnTo>
                      <a:lnTo>
                        <a:pt x="849" y="1698"/>
                      </a:lnTo>
                      <a:lnTo>
                        <a:pt x="1458" y="414"/>
                      </a:lnTo>
                      <a:lnTo>
                        <a:pt x="610" y="0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  <p:grpSp>
            <p:nvGrpSpPr>
              <p:cNvPr id="14" name="Google Shape;976;p31">
                <a:extLst>
                  <a:ext uri="{FF2B5EF4-FFF2-40B4-BE49-F238E27FC236}">
                    <a16:creationId xmlns:a16="http://schemas.microsoft.com/office/drawing/2014/main" id="{A5226A86-425F-051D-D805-D6C504DFACAD}"/>
                  </a:ext>
                </a:extLst>
              </p:cNvPr>
              <p:cNvGrpSpPr/>
              <p:nvPr/>
            </p:nvGrpSpPr>
            <p:grpSpPr>
              <a:xfrm>
                <a:off x="642901" y="4144134"/>
                <a:ext cx="1066748" cy="2526665"/>
                <a:chOff x="7131700" y="3058575"/>
                <a:chExt cx="800061" cy="1894999"/>
              </a:xfrm>
            </p:grpSpPr>
            <p:sp>
              <p:nvSpPr>
                <p:cNvPr id="21" name="Google Shape;977;p31">
                  <a:extLst>
                    <a:ext uri="{FF2B5EF4-FFF2-40B4-BE49-F238E27FC236}">
                      <a16:creationId xmlns:a16="http://schemas.microsoft.com/office/drawing/2014/main" id="{1728CDA5-D0EC-430D-F5BE-10E7C73CB4D2}"/>
                    </a:ext>
                  </a:extLst>
                </p:cNvPr>
                <p:cNvSpPr/>
                <p:nvPr/>
              </p:nvSpPr>
              <p:spPr>
                <a:xfrm>
                  <a:off x="7385008" y="3940203"/>
                  <a:ext cx="101721" cy="8004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" h="1045" extrusionOk="0">
                      <a:moveTo>
                        <a:pt x="0" y="0"/>
                      </a:moveTo>
                      <a:lnTo>
                        <a:pt x="0" y="1045"/>
                      </a:lnTo>
                      <a:lnTo>
                        <a:pt x="1328" y="1045"/>
                      </a:lnTo>
                      <a:lnTo>
                        <a:pt x="132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2" name="Google Shape;978;p31">
                  <a:extLst>
                    <a:ext uri="{FF2B5EF4-FFF2-40B4-BE49-F238E27FC236}">
                      <a16:creationId xmlns:a16="http://schemas.microsoft.com/office/drawing/2014/main" id="{9ABF8522-78AC-8EAC-CA25-DD461D0AC7B8}"/>
                    </a:ext>
                  </a:extLst>
                </p:cNvPr>
                <p:cNvSpPr/>
                <p:nvPr/>
              </p:nvSpPr>
              <p:spPr>
                <a:xfrm>
                  <a:off x="7495003" y="4095158"/>
                  <a:ext cx="101721" cy="71669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328" h="9357" extrusionOk="0">
                      <a:moveTo>
                        <a:pt x="0" y="1"/>
                      </a:moveTo>
                      <a:lnTo>
                        <a:pt x="0" y="9357"/>
                      </a:lnTo>
                      <a:lnTo>
                        <a:pt x="1328" y="9357"/>
                      </a:lnTo>
                      <a:lnTo>
                        <a:pt x="1328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3" name="Google Shape;979;p31">
                  <a:extLst>
                    <a:ext uri="{FF2B5EF4-FFF2-40B4-BE49-F238E27FC236}">
                      <a16:creationId xmlns:a16="http://schemas.microsoft.com/office/drawing/2014/main" id="{AA075261-B40C-85D1-DA89-7CD98000AD7F}"/>
                    </a:ext>
                  </a:extLst>
                </p:cNvPr>
                <p:cNvSpPr/>
                <p:nvPr/>
              </p:nvSpPr>
              <p:spPr>
                <a:xfrm>
                  <a:off x="7746626" y="4835158"/>
                  <a:ext cx="116735" cy="11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1546" extrusionOk="0">
                      <a:moveTo>
                        <a:pt x="762" y="1"/>
                      </a:moveTo>
                      <a:cubicBezTo>
                        <a:pt x="327" y="1"/>
                        <a:pt x="1" y="349"/>
                        <a:pt x="1" y="784"/>
                      </a:cubicBezTo>
                      <a:cubicBezTo>
                        <a:pt x="1" y="1197"/>
                        <a:pt x="327" y="1545"/>
                        <a:pt x="762" y="1545"/>
                      </a:cubicBezTo>
                      <a:cubicBezTo>
                        <a:pt x="1176" y="1545"/>
                        <a:pt x="1524" y="1197"/>
                        <a:pt x="1524" y="784"/>
                      </a:cubicBezTo>
                      <a:cubicBezTo>
                        <a:pt x="1524" y="349"/>
                        <a:pt x="1176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303030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4" name="Google Shape;980;p31">
                  <a:extLst>
                    <a:ext uri="{FF2B5EF4-FFF2-40B4-BE49-F238E27FC236}">
                      <a16:creationId xmlns:a16="http://schemas.microsoft.com/office/drawing/2014/main" id="{588BA66A-E8A4-69A4-259C-7F8297FB4F43}"/>
                    </a:ext>
                  </a:extLst>
                </p:cNvPr>
                <p:cNvSpPr/>
                <p:nvPr/>
              </p:nvSpPr>
              <p:spPr>
                <a:xfrm>
                  <a:off x="7215038" y="4835158"/>
                  <a:ext cx="116735" cy="11841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24" h="1546" extrusionOk="0">
                      <a:moveTo>
                        <a:pt x="762" y="1"/>
                      </a:moveTo>
                      <a:cubicBezTo>
                        <a:pt x="348" y="1"/>
                        <a:pt x="0" y="349"/>
                        <a:pt x="0" y="784"/>
                      </a:cubicBezTo>
                      <a:cubicBezTo>
                        <a:pt x="0" y="1197"/>
                        <a:pt x="348" y="1545"/>
                        <a:pt x="762" y="1545"/>
                      </a:cubicBezTo>
                      <a:cubicBezTo>
                        <a:pt x="1197" y="1545"/>
                        <a:pt x="1523" y="1197"/>
                        <a:pt x="1523" y="784"/>
                      </a:cubicBezTo>
                      <a:cubicBezTo>
                        <a:pt x="1523" y="349"/>
                        <a:pt x="1197" y="1"/>
                        <a:pt x="762" y="1"/>
                      </a:cubicBezTo>
                      <a:close/>
                    </a:path>
                  </a:pathLst>
                </a:custGeom>
                <a:solidFill>
                  <a:srgbClr val="303030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5" name="Google Shape;981;p31">
                  <a:extLst>
                    <a:ext uri="{FF2B5EF4-FFF2-40B4-BE49-F238E27FC236}">
                      <a16:creationId xmlns:a16="http://schemas.microsoft.com/office/drawing/2014/main" id="{9A1D5268-28B6-15E5-8169-DE1607C54DEC}"/>
                    </a:ext>
                  </a:extLst>
                </p:cNvPr>
                <p:cNvSpPr/>
                <p:nvPr/>
              </p:nvSpPr>
              <p:spPr>
                <a:xfrm>
                  <a:off x="7196655" y="4811796"/>
                  <a:ext cx="698416" cy="48408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9118" h="632" extrusionOk="0">
                      <a:moveTo>
                        <a:pt x="632" y="1"/>
                      </a:moveTo>
                      <a:cubicBezTo>
                        <a:pt x="284" y="1"/>
                        <a:pt x="1" y="284"/>
                        <a:pt x="1" y="632"/>
                      </a:cubicBezTo>
                      <a:lnTo>
                        <a:pt x="9117" y="632"/>
                      </a:lnTo>
                      <a:cubicBezTo>
                        <a:pt x="9117" y="284"/>
                        <a:pt x="8834" y="1"/>
                        <a:pt x="8486" y="1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6" name="Google Shape;982;p31">
                  <a:extLst>
                    <a:ext uri="{FF2B5EF4-FFF2-40B4-BE49-F238E27FC236}">
                      <a16:creationId xmlns:a16="http://schemas.microsoft.com/office/drawing/2014/main" id="{8CF4CB13-31FC-AB1F-96C7-49F4142483C1}"/>
                    </a:ext>
                  </a:extLst>
                </p:cNvPr>
                <p:cNvSpPr/>
                <p:nvPr/>
              </p:nvSpPr>
              <p:spPr>
                <a:xfrm>
                  <a:off x="7511624" y="4158503"/>
                  <a:ext cx="25124" cy="65335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8" h="8530" extrusionOk="0">
                      <a:moveTo>
                        <a:pt x="1" y="1"/>
                      </a:moveTo>
                      <a:lnTo>
                        <a:pt x="1" y="8530"/>
                      </a:lnTo>
                      <a:lnTo>
                        <a:pt x="327" y="8530"/>
                      </a:lnTo>
                      <a:lnTo>
                        <a:pt x="327" y="1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7" name="Google Shape;983;p31">
                  <a:extLst>
                    <a:ext uri="{FF2B5EF4-FFF2-40B4-BE49-F238E27FC236}">
                      <a16:creationId xmlns:a16="http://schemas.microsoft.com/office/drawing/2014/main" id="{E350533C-49A7-0A7A-9D06-36FA9DAFCC86}"/>
                    </a:ext>
                  </a:extLst>
                </p:cNvPr>
                <p:cNvSpPr/>
                <p:nvPr/>
              </p:nvSpPr>
              <p:spPr>
                <a:xfrm>
                  <a:off x="7160041" y="4015191"/>
                  <a:ext cx="771720" cy="14507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075" h="1894" extrusionOk="0">
                      <a:moveTo>
                        <a:pt x="740" y="1"/>
                      </a:moveTo>
                      <a:cubicBezTo>
                        <a:pt x="326" y="1"/>
                        <a:pt x="0" y="327"/>
                        <a:pt x="0" y="740"/>
                      </a:cubicBezTo>
                      <a:lnTo>
                        <a:pt x="0" y="1154"/>
                      </a:lnTo>
                      <a:cubicBezTo>
                        <a:pt x="0" y="1567"/>
                        <a:pt x="326" y="1893"/>
                        <a:pt x="740" y="1893"/>
                      </a:cubicBezTo>
                      <a:lnTo>
                        <a:pt x="9334" y="1893"/>
                      </a:lnTo>
                      <a:cubicBezTo>
                        <a:pt x="9748" y="1893"/>
                        <a:pt x="10074" y="1567"/>
                        <a:pt x="10074" y="1154"/>
                      </a:cubicBezTo>
                      <a:lnTo>
                        <a:pt x="10074" y="740"/>
                      </a:lnTo>
                      <a:cubicBezTo>
                        <a:pt x="10074" y="327"/>
                        <a:pt x="9748" y="1"/>
                        <a:pt x="9334" y="1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8" name="Google Shape;984;p31">
                  <a:extLst>
                    <a:ext uri="{FF2B5EF4-FFF2-40B4-BE49-F238E27FC236}">
                      <a16:creationId xmlns:a16="http://schemas.microsoft.com/office/drawing/2014/main" id="{3CB19C49-8E02-7852-D9B3-336058BA3D51}"/>
                    </a:ext>
                  </a:extLst>
                </p:cNvPr>
                <p:cNvSpPr/>
                <p:nvPr/>
              </p:nvSpPr>
              <p:spPr>
                <a:xfrm>
                  <a:off x="7131700" y="3058575"/>
                  <a:ext cx="601673" cy="89003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855" h="11620" extrusionOk="0">
                      <a:moveTo>
                        <a:pt x="3917" y="0"/>
                      </a:moveTo>
                      <a:cubicBezTo>
                        <a:pt x="1763" y="0"/>
                        <a:pt x="0" y="1785"/>
                        <a:pt x="0" y="3939"/>
                      </a:cubicBezTo>
                      <a:lnTo>
                        <a:pt x="0" y="9835"/>
                      </a:lnTo>
                      <a:cubicBezTo>
                        <a:pt x="0" y="10814"/>
                        <a:pt x="805" y="11619"/>
                        <a:pt x="1784" y="11619"/>
                      </a:cubicBezTo>
                      <a:lnTo>
                        <a:pt x="6071" y="11619"/>
                      </a:lnTo>
                      <a:cubicBezTo>
                        <a:pt x="7050" y="11619"/>
                        <a:pt x="7855" y="10814"/>
                        <a:pt x="7855" y="9835"/>
                      </a:cubicBezTo>
                      <a:lnTo>
                        <a:pt x="7855" y="3939"/>
                      </a:lnTo>
                      <a:cubicBezTo>
                        <a:pt x="7855" y="1785"/>
                        <a:pt x="6071" y="0"/>
                        <a:pt x="3917" y="0"/>
                      </a:cubicBezTo>
                      <a:close/>
                    </a:path>
                  </a:pathLst>
                </a:custGeom>
                <a:solidFill>
                  <a:schemeClr val="dk1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9" name="Google Shape;985;p31">
                  <a:extLst>
                    <a:ext uri="{FF2B5EF4-FFF2-40B4-BE49-F238E27FC236}">
                      <a16:creationId xmlns:a16="http://schemas.microsoft.com/office/drawing/2014/main" id="{513D2EF0-8663-910C-478B-5F728AE207F5}"/>
                    </a:ext>
                  </a:extLst>
                </p:cNvPr>
                <p:cNvSpPr/>
                <p:nvPr/>
              </p:nvSpPr>
              <p:spPr>
                <a:xfrm>
                  <a:off x="7238324" y="3111886"/>
                  <a:ext cx="468394" cy="785022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6115" h="10249" extrusionOk="0">
                      <a:moveTo>
                        <a:pt x="3069" y="1"/>
                      </a:moveTo>
                      <a:cubicBezTo>
                        <a:pt x="1371" y="1"/>
                        <a:pt x="1" y="1371"/>
                        <a:pt x="1" y="3047"/>
                      </a:cubicBezTo>
                      <a:lnTo>
                        <a:pt x="1" y="8856"/>
                      </a:lnTo>
                      <a:cubicBezTo>
                        <a:pt x="1" y="9618"/>
                        <a:pt x="632" y="10249"/>
                        <a:pt x="1393" y="10249"/>
                      </a:cubicBezTo>
                      <a:lnTo>
                        <a:pt x="4722" y="10249"/>
                      </a:lnTo>
                      <a:cubicBezTo>
                        <a:pt x="5484" y="10249"/>
                        <a:pt x="6115" y="9618"/>
                        <a:pt x="6115" y="8856"/>
                      </a:cubicBezTo>
                      <a:lnTo>
                        <a:pt x="6115" y="3047"/>
                      </a:lnTo>
                      <a:cubicBezTo>
                        <a:pt x="6115" y="1371"/>
                        <a:pt x="4744" y="1"/>
                        <a:pt x="3069" y="1"/>
                      </a:cubicBezTo>
                      <a:close/>
                    </a:path>
                  </a:pathLst>
                </a:custGeom>
                <a:solidFill>
                  <a:srgbClr val="FFFFFF">
                    <a:alpha val="1824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  <p:grpSp>
            <p:nvGrpSpPr>
              <p:cNvPr id="15" name="Google Shape;986;p31">
                <a:extLst>
                  <a:ext uri="{FF2B5EF4-FFF2-40B4-BE49-F238E27FC236}">
                    <a16:creationId xmlns:a16="http://schemas.microsoft.com/office/drawing/2014/main" id="{EBB63203-33AF-5373-71AA-C64388130590}"/>
                  </a:ext>
                </a:extLst>
              </p:cNvPr>
              <p:cNvGrpSpPr/>
              <p:nvPr/>
            </p:nvGrpSpPr>
            <p:grpSpPr>
              <a:xfrm>
                <a:off x="2646557" y="5065654"/>
                <a:ext cx="1786404" cy="1792749"/>
                <a:chOff x="1788276" y="3614658"/>
                <a:chExt cx="1383523" cy="1388437"/>
              </a:xfrm>
            </p:grpSpPr>
            <p:sp>
              <p:nvSpPr>
                <p:cNvPr id="16" name="Google Shape;987;p31">
                  <a:extLst>
                    <a:ext uri="{FF2B5EF4-FFF2-40B4-BE49-F238E27FC236}">
                      <a16:creationId xmlns:a16="http://schemas.microsoft.com/office/drawing/2014/main" id="{47E86BCB-A823-4EC8-2707-71112230A423}"/>
                    </a:ext>
                  </a:extLst>
                </p:cNvPr>
                <p:cNvSpPr/>
                <p:nvPr/>
              </p:nvSpPr>
              <p:spPr>
                <a:xfrm>
                  <a:off x="1898398" y="3617934"/>
                  <a:ext cx="90835" cy="138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20" h="18604" extrusionOk="0">
                      <a:moveTo>
                        <a:pt x="1" y="0"/>
                      </a:moveTo>
                      <a:lnTo>
                        <a:pt x="1" y="18604"/>
                      </a:lnTo>
                      <a:lnTo>
                        <a:pt x="1219" y="18604"/>
                      </a:lnTo>
                      <a:lnTo>
                        <a:pt x="1219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7" name="Google Shape;988;p31">
                  <a:extLst>
                    <a:ext uri="{FF2B5EF4-FFF2-40B4-BE49-F238E27FC236}">
                      <a16:creationId xmlns:a16="http://schemas.microsoft.com/office/drawing/2014/main" id="{6A1AA28D-5C8C-DAAA-44EF-519457C30DA6}"/>
                    </a:ext>
                  </a:extLst>
                </p:cNvPr>
                <p:cNvSpPr/>
                <p:nvPr/>
              </p:nvSpPr>
              <p:spPr>
                <a:xfrm>
                  <a:off x="2967667" y="3617934"/>
                  <a:ext cx="90761" cy="1385161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219" h="18604" extrusionOk="0">
                      <a:moveTo>
                        <a:pt x="0" y="0"/>
                      </a:moveTo>
                      <a:lnTo>
                        <a:pt x="0" y="18604"/>
                      </a:lnTo>
                      <a:lnTo>
                        <a:pt x="1218" y="18604"/>
                      </a:lnTo>
                      <a:lnTo>
                        <a:pt x="121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8" name="Google Shape;989;p31">
                  <a:extLst>
                    <a:ext uri="{FF2B5EF4-FFF2-40B4-BE49-F238E27FC236}">
                      <a16:creationId xmlns:a16="http://schemas.microsoft.com/office/drawing/2014/main" id="{974EF767-16E6-A9BC-064B-FD0187621A95}"/>
                    </a:ext>
                  </a:extLst>
                </p:cNvPr>
                <p:cNvSpPr/>
                <p:nvPr/>
              </p:nvSpPr>
              <p:spPr>
                <a:xfrm>
                  <a:off x="1911353" y="3643845"/>
                  <a:ext cx="1130823" cy="225226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188" h="3025" extrusionOk="0">
                      <a:moveTo>
                        <a:pt x="1" y="0"/>
                      </a:moveTo>
                      <a:lnTo>
                        <a:pt x="1" y="3025"/>
                      </a:lnTo>
                      <a:lnTo>
                        <a:pt x="15188" y="3025"/>
                      </a:lnTo>
                      <a:lnTo>
                        <a:pt x="15188" y="0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19" name="Google Shape;990;p31">
                  <a:extLst>
                    <a:ext uri="{FF2B5EF4-FFF2-40B4-BE49-F238E27FC236}">
                      <a16:creationId xmlns:a16="http://schemas.microsoft.com/office/drawing/2014/main" id="{BB57ECD9-4135-EB1E-D1F1-3E272BF46D73}"/>
                    </a:ext>
                  </a:extLst>
                </p:cNvPr>
                <p:cNvSpPr/>
                <p:nvPr/>
              </p:nvSpPr>
              <p:spPr>
                <a:xfrm>
                  <a:off x="1898398" y="3744286"/>
                  <a:ext cx="1158371" cy="74604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5558" h="1002" extrusionOk="0">
                      <a:moveTo>
                        <a:pt x="1" y="0"/>
                      </a:moveTo>
                      <a:lnTo>
                        <a:pt x="1" y="1001"/>
                      </a:lnTo>
                      <a:lnTo>
                        <a:pt x="15558" y="697"/>
                      </a:lnTo>
                      <a:lnTo>
                        <a:pt x="15558" y="0"/>
                      </a:lnTo>
                      <a:close/>
                    </a:path>
                  </a:pathLst>
                </a:custGeom>
                <a:solidFill>
                  <a:srgbClr val="191919">
                    <a:alpha val="17610"/>
                  </a:srgbClr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  <p:sp>
              <p:nvSpPr>
                <p:cNvPr id="20" name="Google Shape;991;p31">
                  <a:extLst>
                    <a:ext uri="{FF2B5EF4-FFF2-40B4-BE49-F238E27FC236}">
                      <a16:creationId xmlns:a16="http://schemas.microsoft.com/office/drawing/2014/main" id="{498DF37D-3974-5DC3-6CB4-C300AC8B3665}"/>
                    </a:ext>
                  </a:extLst>
                </p:cNvPr>
                <p:cNvSpPr/>
                <p:nvPr/>
              </p:nvSpPr>
              <p:spPr>
                <a:xfrm>
                  <a:off x="1788276" y="3614658"/>
                  <a:ext cx="1383523" cy="131339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8582" h="1764" extrusionOk="0">
                      <a:moveTo>
                        <a:pt x="0" y="1"/>
                      </a:moveTo>
                      <a:lnTo>
                        <a:pt x="0" y="1763"/>
                      </a:lnTo>
                      <a:lnTo>
                        <a:pt x="18582" y="1763"/>
                      </a:lnTo>
                      <a:lnTo>
                        <a:pt x="18582" y="1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</p:spPr>
              <p:txBody>
                <a:bodyPr spcFirstLastPara="1" wrap="square" lIns="121900" tIns="121900" rIns="121900" bIns="121900" anchor="ctr" anchorCtr="0">
                  <a:noAutofit/>
                </a:bodyPr>
                <a:lstStyle/>
                <a:p>
                  <a:endParaRPr sz="2400"/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315647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dirty="0" err="1">
                <a:latin typeface="Times New Roman" pitchFamily="18" charset="0"/>
                <a:cs typeface="Times New Roman" pitchFamily="18" charset="0"/>
              </a:rPr>
              <a:t>Nội</a:t>
            </a:r>
            <a:r>
              <a:rPr lang="en-US" sz="4800" dirty="0">
                <a:latin typeface="Times New Roman" pitchFamily="18" charset="0"/>
                <a:cs typeface="Times New Roman" pitchFamily="18" charset="0"/>
              </a:rPr>
              <a:t> dung </a:t>
            </a:r>
            <a:r>
              <a:rPr lang="en-US" sz="4800" dirty="0" err="1">
                <a:latin typeface="Times New Roman" pitchFamily="18" charset="0"/>
                <a:cs typeface="Times New Roman" pitchFamily="18" charset="0"/>
              </a:rPr>
              <a:t>đồ</a:t>
            </a:r>
            <a:r>
              <a:rPr lang="en-US" sz="48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4800" dirty="0" err="1">
                <a:latin typeface="Times New Roman" pitchFamily="18" charset="0"/>
                <a:cs typeface="Times New Roman" pitchFamily="18" charset="0"/>
              </a:rPr>
              <a:t>án</a:t>
            </a:r>
            <a:endParaRPr lang="en-US" sz="48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Giới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thiệu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tài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Các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  <a:p>
            <a:pPr marL="514350" indent="-514350">
              <a:buFont typeface="+mj-lt"/>
              <a:buAutoNum type="arabicPeriod"/>
            </a:pP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Kết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quả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54255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I.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Giới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thiệu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tài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Picture 5"/>
          <p:cNvPicPr>
            <a:picLocks noGrp="1" noChangeAspect="1"/>
          </p:cNvPicPr>
          <p:nvPr>
            <p:ph idx="1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6050654" y="1390649"/>
            <a:ext cx="5040595" cy="3394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/>
        </p:nvSpPr>
        <p:spPr>
          <a:xfrm>
            <a:off x="977303" y="1428750"/>
            <a:ext cx="58275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Lý do </a:t>
            </a:r>
            <a:r>
              <a:rPr lang="en-US" sz="2800" b="1" dirty="0" err="1">
                <a:latin typeface="Times New Roman" pitchFamily="18" charset="0"/>
                <a:cs typeface="Times New Roman" pitchFamily="18" charset="0"/>
              </a:rPr>
              <a:t>chọn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latin typeface="Times New Roman" pitchFamily="18" charset="0"/>
                <a:cs typeface="Times New Roman" pitchFamily="18" charset="0"/>
              </a:rPr>
              <a:t>đề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2800" b="1" dirty="0" err="1">
                <a:latin typeface="Times New Roman" pitchFamily="18" charset="0"/>
                <a:cs typeface="Times New Roman" pitchFamily="18" charset="0"/>
              </a:rPr>
              <a:t>tài</a:t>
            </a:r>
            <a:r>
              <a:rPr lang="en-US" sz="2800" b="1" dirty="0">
                <a:latin typeface="Times New Roman" pitchFamily="18" charset="0"/>
                <a:cs typeface="Times New Roman" pitchFamily="18" charset="0"/>
              </a:rPr>
              <a:t>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017487" y="5305646"/>
            <a:ext cx="395531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Times New Roman" pitchFamily="18" charset="0"/>
                <a:cs typeface="Times New Roman" pitchFamily="18" charset="0"/>
              </a:rPr>
              <a:t>(1): </a:t>
            </a:r>
            <a:r>
              <a:rPr lang="vi-VN" dirty="0">
                <a:latin typeface="Times New Roman" pitchFamily="18" charset="0"/>
                <a:cs typeface="Times New Roman" pitchFamily="18" charset="0"/>
              </a:rPr>
              <a:t>Cục Thương mại điện tử và công nghệ thông tin</a:t>
            </a:r>
            <a:endParaRPr lang="en-US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882808" y="4756298"/>
            <a:ext cx="395531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1.1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Biểu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đồ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lượng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người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sử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dụng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Internet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tại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Việt Nam 2024.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1A2D9B9-7815-F2F0-9E10-498D429C1521}"/>
              </a:ext>
            </a:extLst>
          </p:cNvPr>
          <p:cNvSpPr txBox="1"/>
          <p:nvPr/>
        </p:nvSpPr>
        <p:spPr>
          <a:xfrm>
            <a:off x="695738" y="2186609"/>
            <a:ext cx="535491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vi-VN" dirty="0"/>
              <a:t>Sự phát triển mạnh mẽ của công nghệ thông tin thúc đẩy thay đổi trong đời sống xã hội và mọi lĩnh vực.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vi-VN" dirty="0"/>
              <a:t>Internet và thương mại điện tử bùng nổ, tạo ra cơ hội đổi mới trong văn hóa tiêu dùng và nâng cao chất lượng cuộc sống.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vi-VN" dirty="0"/>
              <a:t>Nhu cầu mua sắm tiện lợi, tiết kiệm thời gian trong cuộc sống hiện đại khiến việc mua hàng trực tuyến trở thành xu hướng tất yếu. 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vi-VN" dirty="0"/>
              <a:t>Hỗ trợ người quản trị trong việc quản lý khách hàng, đơn hàng, kho hàng, giúp tối ưu vận hành và tăng doanh thu.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vi-VN" dirty="0"/>
              <a:t>Nâng cao trải nghiệm người dùng và năng lực cạnh tranh của cửa hàng trong môi trường thương mại điện tử ngày càng khốc liệt.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02786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II. Các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chức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>
                <a:latin typeface="Times New Roman" pitchFamily="18" charset="0"/>
                <a:cs typeface="Times New Roman" pitchFamily="18" charset="0"/>
              </a:rPr>
              <a:t>năng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5" name="Content Placeholder 6">
            <a:extLst>
              <a:ext uri="{FF2B5EF4-FFF2-40B4-BE49-F238E27FC236}">
                <a16:creationId xmlns:a16="http://schemas.microsoft.com/office/drawing/2014/main" id="{B8CDF325-568D-C47D-7CA3-E8199905B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908315" y="1412561"/>
            <a:ext cx="8726554" cy="4510767"/>
          </a:xfr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III.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chương</a:t>
            </a:r>
            <a:r>
              <a:rPr lang="en-US" dirty="0"/>
              <a:t> </a:t>
            </a:r>
            <a:r>
              <a:rPr lang="en-US" dirty="0" err="1"/>
              <a:t>trình</a:t>
            </a:r>
            <a:endParaRPr lang="en-US" dirty="0"/>
          </a:p>
        </p:txBody>
      </p:sp>
      <p:sp>
        <p:nvSpPr>
          <p:cNvPr id="5" name="Content Placeholder 4"/>
          <p:cNvSpPr txBox="1">
            <a:spLocks noGrp="1"/>
          </p:cNvSpPr>
          <p:nvPr>
            <p:ph sz="half" idx="1"/>
          </p:nvPr>
        </p:nvSpPr>
        <p:spPr>
          <a:xfrm>
            <a:off x="1402612" y="1961705"/>
            <a:ext cx="9633983" cy="3416320"/>
          </a:xfrm>
          <a:prstGeom prst="rect">
            <a:avLst/>
          </a:prstGeom>
          <a:noFill/>
        </p:spPr>
        <p:txBody>
          <a:bodyPr wrap="square" numCol="2">
            <a:spAutoFit/>
          </a:bodyPr>
          <a:lstStyle/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 err="1">
                <a:latin typeface="+mj-lt"/>
              </a:rPr>
              <a:t>Quản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danh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sách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phẩm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 err="1">
                <a:latin typeface="+mj-lt"/>
              </a:rPr>
              <a:t>Quản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danh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mục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phẩm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>
                <a:latin typeface="+mj-lt"/>
              </a:rPr>
              <a:t>Quản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chương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trình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giảm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giá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>
                <a:latin typeface="+mj-lt"/>
              </a:rPr>
              <a:t>Quản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người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dùng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 err="1">
                <a:latin typeface="+mj-lt"/>
              </a:rPr>
              <a:t>Đặt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hàng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trực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tuyến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 err="1">
                <a:latin typeface="+mj-lt"/>
              </a:rPr>
              <a:t>Quản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lý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hóa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đơn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 err="1">
                <a:latin typeface="+mj-lt"/>
              </a:rPr>
              <a:t>Quá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trình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xử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lý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đơn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hàng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 err="1">
                <a:latin typeface="+mj-lt"/>
              </a:rPr>
              <a:t>Thống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kê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đơn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hàng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 err="1">
                <a:latin typeface="+mj-lt"/>
              </a:rPr>
              <a:t>Thống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kê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doanh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thu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 err="1">
                <a:latin typeface="+mj-lt"/>
              </a:rPr>
              <a:t>Tìm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kiếm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sản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phẩm</a:t>
            </a:r>
            <a:endParaRPr lang="en-US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sz="2000" dirty="0">
                <a:latin typeface="+mj-lt"/>
              </a:rPr>
              <a:t>Quản </a:t>
            </a:r>
            <a:r>
              <a:rPr lang="en-US" sz="2000" dirty="0" err="1">
                <a:latin typeface="+mj-lt"/>
              </a:rPr>
              <a:t>lý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sản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phẩm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yêu</a:t>
            </a:r>
            <a:r>
              <a:rPr lang="en-US" sz="2000" dirty="0">
                <a:latin typeface="+mj-lt"/>
              </a:rPr>
              <a:t> </a:t>
            </a:r>
            <a:r>
              <a:rPr lang="en-US" sz="2000" dirty="0" err="1">
                <a:latin typeface="+mj-lt"/>
              </a:rPr>
              <a:t>thích</a:t>
            </a:r>
            <a:endParaRPr lang="en-US" sz="2000" dirty="0">
              <a:latin typeface="+mj-lt"/>
            </a:endParaRPr>
          </a:p>
          <a:p>
            <a:pPr marL="457200" indent="-457200">
              <a:buFont typeface="+mj-lt"/>
              <a:buAutoNum type="arabicPeriod"/>
              <a:defRPr/>
            </a:pPr>
            <a:r>
              <a:rPr lang="en-US" dirty="0">
                <a:latin typeface="+mj-lt"/>
              </a:rPr>
              <a:t>Quản </a:t>
            </a:r>
            <a:r>
              <a:rPr lang="en-US" dirty="0" err="1">
                <a:latin typeface="+mj-lt"/>
              </a:rPr>
              <a:t>lý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giỏ</a:t>
            </a:r>
            <a:r>
              <a:rPr lang="en-US" dirty="0">
                <a:latin typeface="+mj-lt"/>
              </a:rPr>
              <a:t> </a:t>
            </a:r>
            <a:r>
              <a:rPr lang="en-US" dirty="0" err="1">
                <a:latin typeface="+mj-lt"/>
              </a:rPr>
              <a:t>hàng</a:t>
            </a:r>
            <a:endParaRPr lang="en-US" dirty="0">
              <a:latin typeface="+mj-lt"/>
            </a:endParaRPr>
          </a:p>
        </p:txBody>
      </p:sp>
      <p:pic>
        <p:nvPicPr>
          <p:cNvPr id="7" name="Picture 6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3630" y="1843472"/>
            <a:ext cx="377711" cy="407927"/>
          </a:xfrm>
          <a:prstGeom prst="rect">
            <a:avLst/>
          </a:prstGeom>
        </p:spPr>
      </p:pic>
      <p:pic>
        <p:nvPicPr>
          <p:cNvPr id="8" name="Picture 7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2996" y="2353835"/>
            <a:ext cx="377711" cy="407927"/>
          </a:xfrm>
          <a:prstGeom prst="rect">
            <a:avLst/>
          </a:prstGeom>
        </p:spPr>
      </p:pic>
      <p:pic>
        <p:nvPicPr>
          <p:cNvPr id="9" name="Picture 8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1341" y="2924103"/>
            <a:ext cx="377711" cy="407927"/>
          </a:xfrm>
          <a:prstGeom prst="rect">
            <a:avLst/>
          </a:prstGeom>
        </p:spPr>
      </p:pic>
      <p:pic>
        <p:nvPicPr>
          <p:cNvPr id="11" name="Picture 10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493" y="3398447"/>
            <a:ext cx="377711" cy="407927"/>
          </a:xfrm>
          <a:prstGeom prst="rect">
            <a:avLst/>
          </a:prstGeom>
        </p:spPr>
      </p:pic>
      <p:pic>
        <p:nvPicPr>
          <p:cNvPr id="12" name="Picture 11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36224" y="4348211"/>
            <a:ext cx="377711" cy="407927"/>
          </a:xfrm>
          <a:prstGeom prst="rect">
            <a:avLst/>
          </a:prstGeom>
        </p:spPr>
      </p:pic>
      <p:pic>
        <p:nvPicPr>
          <p:cNvPr id="13" name="Picture 12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0442" y="4853179"/>
            <a:ext cx="377711" cy="407927"/>
          </a:xfrm>
          <a:prstGeom prst="rect">
            <a:avLst/>
          </a:prstGeom>
        </p:spPr>
      </p:pic>
      <p:pic>
        <p:nvPicPr>
          <p:cNvPr id="14" name="Picture 13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5777" y="1726514"/>
            <a:ext cx="377711" cy="407927"/>
          </a:xfrm>
          <a:prstGeom prst="rect">
            <a:avLst/>
          </a:prstGeom>
        </p:spPr>
      </p:pic>
      <p:pic>
        <p:nvPicPr>
          <p:cNvPr id="15" name="Picture 14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5875" y="2392476"/>
            <a:ext cx="377711" cy="407927"/>
          </a:xfrm>
          <a:prstGeom prst="rect">
            <a:avLst/>
          </a:prstGeom>
        </p:spPr>
      </p:pic>
      <p:pic>
        <p:nvPicPr>
          <p:cNvPr id="16" name="Picture 15" descr="done cop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7043" y="2902838"/>
            <a:ext cx="377711" cy="407927"/>
          </a:xfrm>
          <a:prstGeom prst="rect">
            <a:avLst/>
          </a:prstGeom>
        </p:spPr>
      </p:pic>
      <p:pic>
        <p:nvPicPr>
          <p:cNvPr id="3" name="Picture 2" descr="done copy.png">
            <a:extLst>
              <a:ext uri="{FF2B5EF4-FFF2-40B4-BE49-F238E27FC236}">
                <a16:creationId xmlns:a16="http://schemas.microsoft.com/office/drawing/2014/main" id="{D88F8D06-B8DE-A7B2-5534-00529015F5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0955" y="3806374"/>
            <a:ext cx="377711" cy="407927"/>
          </a:xfrm>
          <a:prstGeom prst="rect">
            <a:avLst/>
          </a:prstGeom>
        </p:spPr>
      </p:pic>
      <p:pic>
        <p:nvPicPr>
          <p:cNvPr id="4" name="Picture 3" descr="done copy.png">
            <a:extLst>
              <a:ext uri="{FF2B5EF4-FFF2-40B4-BE49-F238E27FC236}">
                <a16:creationId xmlns:a16="http://schemas.microsoft.com/office/drawing/2014/main" id="{CAC20993-926E-0E7F-DDAF-67656EABD83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44877" y="3389464"/>
            <a:ext cx="377711" cy="407927"/>
          </a:xfrm>
          <a:prstGeom prst="rect">
            <a:avLst/>
          </a:prstGeom>
        </p:spPr>
      </p:pic>
      <p:pic>
        <p:nvPicPr>
          <p:cNvPr id="6" name="Picture 5" descr="done copy.png">
            <a:extLst>
              <a:ext uri="{FF2B5EF4-FFF2-40B4-BE49-F238E27FC236}">
                <a16:creationId xmlns:a16="http://schemas.microsoft.com/office/drawing/2014/main" id="{416A0215-2EBD-D674-AFA7-B7596131A8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58187" y="3909996"/>
            <a:ext cx="377711" cy="40792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3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6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795296" y="6519446"/>
            <a:ext cx="25811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4.1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chủ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89F7ED5-CA2E-9E45-24A8-C0B2FAA0F095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8069" y="1391478"/>
            <a:ext cx="8189843" cy="512796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976589" y="6359958"/>
            <a:ext cx="393409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4.2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danh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sách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phẩm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E80336E-B4F1-3D97-FEAD-71B57C19127B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88435" y="1376860"/>
            <a:ext cx="8358808" cy="4983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5296" y="6519446"/>
            <a:ext cx="306686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4.3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sản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phẩm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F73D745-7FF9-0489-F2FF-381723F90EC4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89043" y="1402912"/>
            <a:ext cx="8140147" cy="5076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Một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số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chương</a:t>
            </a:r>
            <a:r>
              <a:rPr lang="en-US" sz="32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3200" dirty="0" err="1">
                <a:latin typeface="Times New Roman" pitchFamily="18" charset="0"/>
                <a:cs typeface="Times New Roman" pitchFamily="18" charset="0"/>
              </a:rPr>
              <a:t>trình</a:t>
            </a:r>
            <a:endParaRPr lang="en-US" sz="3200" dirty="0">
              <a:latin typeface="Times New Roman" pitchFamily="18" charset="0"/>
              <a:cs typeface="Times New Roman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4795296" y="6519446"/>
            <a:ext cx="29979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Hình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4.4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Giao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diện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trang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giỏ</a:t>
            </a:r>
            <a:r>
              <a:rPr lang="en-US" sz="1600" dirty="0">
                <a:latin typeface="Times New Roman" pitchFamily="18" charset="0"/>
                <a:cs typeface="Times New Roman" pitchFamily="18" charset="0"/>
              </a:rPr>
              <a:t> </a:t>
            </a:r>
            <a:r>
              <a:rPr lang="en-US" sz="1600" dirty="0" err="1">
                <a:latin typeface="Times New Roman" pitchFamily="18" charset="0"/>
                <a:cs typeface="Times New Roman" pitchFamily="18" charset="0"/>
              </a:rPr>
              <a:t>hàng</a:t>
            </a:r>
            <a:endParaRPr lang="en-US" sz="1600" dirty="0">
              <a:latin typeface="Times New Roman" pitchFamily="18" charset="0"/>
              <a:cs typeface="Times New Roman" pitchFamily="18" charset="0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D4D02A-2CCA-A186-2BA0-28AB7E3752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8889" y="1661312"/>
            <a:ext cx="10019162" cy="451088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cademic Literature 16x9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Academic Literature">
      <a:dk1>
        <a:srgbClr val="514843"/>
      </a:dk1>
      <a:lt1>
        <a:srgbClr val="FFFFFF"/>
      </a:lt1>
      <a:dk2>
        <a:srgbClr val="000000"/>
      </a:dk2>
      <a:lt2>
        <a:srgbClr val="FFFFF3"/>
      </a:lt2>
      <a:accent1>
        <a:srgbClr val="514843"/>
      </a:accent1>
      <a:accent2>
        <a:srgbClr val="6D7D66"/>
      </a:accent2>
      <a:accent3>
        <a:srgbClr val="525A6A"/>
      </a:accent3>
      <a:accent4>
        <a:srgbClr val="827266"/>
      </a:accent4>
      <a:accent5>
        <a:srgbClr val="AE9A7E"/>
      </a:accent5>
      <a:accent6>
        <a:srgbClr val="A8A39E"/>
      </a:accent6>
      <a:hlink>
        <a:srgbClr val="59704F"/>
      </a:hlink>
      <a:folHlink>
        <a:srgbClr val="A8A39E"/>
      </a:folHlink>
    </a:clrScheme>
    <a:fontScheme name="Plantagenet Cherokee-Euphemia">
      <a:majorFont>
        <a:latin typeface="Plantagenet Cherokee"/>
        <a:ea typeface=""/>
        <a:cs typeface=""/>
      </a:majorFont>
      <a:minorFont>
        <a:latin typeface="Euphemia"/>
        <a:ea typeface=""/>
        <a:cs typeface=""/>
      </a:minorFont>
    </a:fontScheme>
    <a:fmtScheme name="AcademicLiterature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300000"/>
              </a:schemeClr>
            </a:gs>
            <a:gs pos="100000">
              <a:schemeClr val="phClr">
                <a:tint val="68000"/>
                <a:satMod val="300000"/>
              </a:schemeClr>
            </a:gs>
          </a:gsLst>
          <a:path path="rect">
            <a:fillToRect l="50000" t="50000" r="50000" b="50000"/>
          </a:path>
        </a:gradFill>
        <a:gradFill rotWithShape="1">
          <a:gsLst>
            <a:gs pos="0">
              <a:schemeClr val="phClr">
                <a:shade val="100000"/>
                <a:satMod val="137000"/>
              </a:schemeClr>
            </a:gs>
            <a:gs pos="71000">
              <a:schemeClr val="phClr">
                <a:shade val="98000"/>
                <a:satMod val="137000"/>
              </a:schemeClr>
            </a:gs>
            <a:gs pos="100000">
              <a:schemeClr val="phClr">
                <a:shade val="75000"/>
                <a:satMod val="137000"/>
              </a:schemeClr>
            </a:gs>
          </a:gsLst>
          <a:path path="rect">
            <a:fillToRect l="50000" t="50000" r="50000" b="50000"/>
          </a:path>
        </a:gradFill>
      </a:fillStyleLst>
      <a:lnStyleLst>
        <a:ln w="6350" cap="rnd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48000" cap="flat" cmpd="thickThin" algn="ctr">
          <a:solidFill>
            <a:schemeClr val="phClr"/>
          </a:solidFill>
          <a:prstDash val="solid"/>
        </a:ln>
        <a:ln w="48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5000" dist="25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39000" dist="25400" dir="5400000" rotWithShape="0">
              <a:srgbClr val="000000">
                <a:alpha val="38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800000"/>
            </a:lightRig>
          </a:scene3d>
          <a:sp3d prstMaterial="matte">
            <a:bevelT h="200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20000" t="20000" r="20000" b="2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90000"/>
                <a:alpha val="80000"/>
                <a:satMod val="200000"/>
              </a:schemeClr>
            </a:gs>
          </a:gsLst>
          <a:path path="rect">
            <a:fillToRect l="5000" t="5000" r="5000" b="5000"/>
          </a:path>
        </a:gradFill>
      </a:bgFillStyleLst>
    </a:fmtScheme>
  </a:themeElements>
  <a:objectDefaults>
    <a:lnDef>
      <a:spPr>
        <a:ln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350</TotalTime>
  <Words>582</Words>
  <Application>Microsoft Office PowerPoint</Application>
  <PresentationFormat>Widescreen</PresentationFormat>
  <Paragraphs>67</Paragraphs>
  <Slides>14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Euphemia</vt:lpstr>
      <vt:lpstr>Plantagenet Cherokee</vt:lpstr>
      <vt:lpstr>Times New Roman</vt:lpstr>
      <vt:lpstr>Wingdings</vt:lpstr>
      <vt:lpstr>Academic Literature 16x9</vt:lpstr>
      <vt:lpstr>Báo Cáo ĐỒ ÁN TỐT NGHIỆP ĐẠI HỌC</vt:lpstr>
      <vt:lpstr>Nội dung đồ án</vt:lpstr>
      <vt:lpstr>I. Giới thiệu đề tài</vt:lpstr>
      <vt:lpstr>II. Các chức năng</vt:lpstr>
      <vt:lpstr>III. Kết quả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Một số giao diện chương trình</vt:lpstr>
      <vt:lpstr>Giao diện trang quản trị</vt:lpstr>
      <vt:lpstr>Giao diện trang quản trị</vt:lpstr>
      <vt:lpstr>IV. Tổng kết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With Picture Layout</dc:title>
  <dc:creator>Tu Cao</dc:creator>
  <cp:lastModifiedBy>Hiệp Lê</cp:lastModifiedBy>
  <cp:revision>41</cp:revision>
  <dcterms:created xsi:type="dcterms:W3CDTF">2014-04-17T22:28:38Z</dcterms:created>
  <dcterms:modified xsi:type="dcterms:W3CDTF">2025-05-04T02:45:58Z</dcterms:modified>
</cp:coreProperties>
</file>

<file path=docProps/thumbnail.jpeg>
</file>